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4" r:id="rId4"/>
    <p:sldId id="267" r:id="rId5"/>
    <p:sldId id="265" r:id="rId6"/>
    <p:sldId id="26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478"/>
  </p:normalViewPr>
  <p:slideViewPr>
    <p:cSldViewPr snapToGrid="0" snapToObjects="1">
      <p:cViewPr varScale="1">
        <p:scale>
          <a:sx n="84" d="100"/>
          <a:sy n="84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DB34D0-59E1-4450-99C8-8665B40313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026808-4D5C-4993-9E3E-3863E6A745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STATION NAMES FOR EVERY TRAINS</a:t>
          </a:r>
        </a:p>
      </dgm:t>
    </dgm:pt>
    <dgm:pt modelId="{10BBCB40-6C72-47DC-B324-F4B957C1CA12}" type="parTrans" cxnId="{F87B9392-5C60-471D-A327-470C4C696F69}">
      <dgm:prSet/>
      <dgm:spPr/>
      <dgm:t>
        <a:bodyPr/>
        <a:lstStyle/>
        <a:p>
          <a:endParaRPr lang="en-US"/>
        </a:p>
      </dgm:t>
    </dgm:pt>
    <dgm:pt modelId="{E8F3E9C6-9179-4350-A42D-BF5B545ABC6B}" type="sibTrans" cxnId="{F87B9392-5C60-471D-A327-470C4C696F69}">
      <dgm:prSet/>
      <dgm:spPr/>
      <dgm:t>
        <a:bodyPr/>
        <a:lstStyle/>
        <a:p>
          <a:endParaRPr lang="en-US"/>
        </a:p>
      </dgm:t>
    </dgm:pt>
    <dgm:pt modelId="{0471DDDD-BF68-445B-B783-CE3737AFA33C}" type="pres">
      <dgm:prSet presAssocID="{CBDB34D0-59E1-4450-99C8-8665B40313EC}" presName="root" presStyleCnt="0">
        <dgm:presLayoutVars>
          <dgm:dir/>
          <dgm:resizeHandles val="exact"/>
        </dgm:presLayoutVars>
      </dgm:prSet>
      <dgm:spPr/>
    </dgm:pt>
    <dgm:pt modelId="{743952D4-9D1D-40F6-A044-BB89D8B4D0DC}" type="pres">
      <dgm:prSet presAssocID="{D4026808-4D5C-4993-9E3E-3863E6A745FF}" presName="compNode" presStyleCnt="0"/>
      <dgm:spPr/>
    </dgm:pt>
    <dgm:pt modelId="{0BF4FDD8-DFB5-4637-9406-D90D41D55950}" type="pres">
      <dgm:prSet presAssocID="{D4026808-4D5C-4993-9E3E-3863E6A745FF}" presName="bgRect" presStyleLbl="bgShp" presStyleIdx="0" presStyleCnt="1"/>
      <dgm:spPr/>
    </dgm:pt>
    <dgm:pt modelId="{8FEBDE89-201B-4836-8838-378F48F66D2C}" type="pres">
      <dgm:prSet presAssocID="{D4026808-4D5C-4993-9E3E-3863E6A745FF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B20A546-62C8-4E3B-B2A4-EB1755F027F7}" type="pres">
      <dgm:prSet presAssocID="{D4026808-4D5C-4993-9E3E-3863E6A745FF}" presName="spaceRect" presStyleCnt="0"/>
      <dgm:spPr/>
    </dgm:pt>
    <dgm:pt modelId="{20BD84C9-5B4C-4C42-BC13-5B8ACF6D85D1}" type="pres">
      <dgm:prSet presAssocID="{D4026808-4D5C-4993-9E3E-3863E6A745FF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F87B9392-5C60-471D-A327-470C4C696F69}" srcId="{CBDB34D0-59E1-4450-99C8-8665B40313EC}" destId="{D4026808-4D5C-4993-9E3E-3863E6A745FF}" srcOrd="0" destOrd="0" parTransId="{10BBCB40-6C72-47DC-B324-F4B957C1CA12}" sibTransId="{E8F3E9C6-9179-4350-A42D-BF5B545ABC6B}"/>
    <dgm:cxn modelId="{E11C14A0-B4DE-494F-B6F3-2FD9A7A90C98}" type="presOf" srcId="{CBDB34D0-59E1-4450-99C8-8665B40313EC}" destId="{0471DDDD-BF68-445B-B783-CE3737AFA33C}" srcOrd="0" destOrd="0" presId="urn:microsoft.com/office/officeart/2018/2/layout/IconVerticalSolidList"/>
    <dgm:cxn modelId="{53DC66D9-BB1D-4F9E-9C1A-8CA9D4C08779}" type="presOf" srcId="{D4026808-4D5C-4993-9E3E-3863E6A745FF}" destId="{20BD84C9-5B4C-4C42-BC13-5B8ACF6D85D1}" srcOrd="0" destOrd="0" presId="urn:microsoft.com/office/officeart/2018/2/layout/IconVerticalSolidList"/>
    <dgm:cxn modelId="{710BAE1F-F3EE-4B76-8939-41B6C88E6FA4}" type="presParOf" srcId="{0471DDDD-BF68-445B-B783-CE3737AFA33C}" destId="{743952D4-9D1D-40F6-A044-BB89D8B4D0DC}" srcOrd="0" destOrd="0" presId="urn:microsoft.com/office/officeart/2018/2/layout/IconVerticalSolidList"/>
    <dgm:cxn modelId="{48E678A8-665B-4F9B-A1D9-ACC1184FC540}" type="presParOf" srcId="{743952D4-9D1D-40F6-A044-BB89D8B4D0DC}" destId="{0BF4FDD8-DFB5-4637-9406-D90D41D55950}" srcOrd="0" destOrd="0" presId="urn:microsoft.com/office/officeart/2018/2/layout/IconVerticalSolidList"/>
    <dgm:cxn modelId="{757E0FFB-361C-4E9A-8C8F-7E620BBF2DF5}" type="presParOf" srcId="{743952D4-9D1D-40F6-A044-BB89D8B4D0DC}" destId="{8FEBDE89-201B-4836-8838-378F48F66D2C}" srcOrd="1" destOrd="0" presId="urn:microsoft.com/office/officeart/2018/2/layout/IconVerticalSolidList"/>
    <dgm:cxn modelId="{1C7FBBE7-D08E-4B00-BC98-D23CA559D505}" type="presParOf" srcId="{743952D4-9D1D-40F6-A044-BB89D8B4D0DC}" destId="{6B20A546-62C8-4E3B-B2A4-EB1755F027F7}" srcOrd="2" destOrd="0" presId="urn:microsoft.com/office/officeart/2018/2/layout/IconVerticalSolidList"/>
    <dgm:cxn modelId="{6A80AD41-4A64-47E0-811D-91E393D0924F}" type="presParOf" srcId="{743952D4-9D1D-40F6-A044-BB89D8B4D0DC}" destId="{20BD84C9-5B4C-4C42-BC13-5B8ACF6D85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DB34D0-59E1-4450-99C8-8665B40313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026808-4D5C-4993-9E3E-3863E6A745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 NAMES FOR EVERY STATIONS</a:t>
          </a:r>
        </a:p>
      </dgm:t>
    </dgm:pt>
    <dgm:pt modelId="{10BBCB40-6C72-47DC-B324-F4B957C1CA12}" type="parTrans" cxnId="{F87B9392-5C60-471D-A327-470C4C696F69}">
      <dgm:prSet/>
      <dgm:spPr/>
      <dgm:t>
        <a:bodyPr/>
        <a:lstStyle/>
        <a:p>
          <a:endParaRPr lang="en-US"/>
        </a:p>
      </dgm:t>
    </dgm:pt>
    <dgm:pt modelId="{E8F3E9C6-9179-4350-A42D-BF5B545ABC6B}" type="sibTrans" cxnId="{F87B9392-5C60-471D-A327-470C4C696F69}">
      <dgm:prSet/>
      <dgm:spPr/>
      <dgm:t>
        <a:bodyPr/>
        <a:lstStyle/>
        <a:p>
          <a:endParaRPr lang="en-US"/>
        </a:p>
      </dgm:t>
    </dgm:pt>
    <dgm:pt modelId="{0471DDDD-BF68-445B-B783-CE3737AFA33C}" type="pres">
      <dgm:prSet presAssocID="{CBDB34D0-59E1-4450-99C8-8665B40313EC}" presName="root" presStyleCnt="0">
        <dgm:presLayoutVars>
          <dgm:dir/>
          <dgm:resizeHandles val="exact"/>
        </dgm:presLayoutVars>
      </dgm:prSet>
      <dgm:spPr/>
    </dgm:pt>
    <dgm:pt modelId="{743952D4-9D1D-40F6-A044-BB89D8B4D0DC}" type="pres">
      <dgm:prSet presAssocID="{D4026808-4D5C-4993-9E3E-3863E6A745FF}" presName="compNode" presStyleCnt="0"/>
      <dgm:spPr/>
    </dgm:pt>
    <dgm:pt modelId="{0BF4FDD8-DFB5-4637-9406-D90D41D55950}" type="pres">
      <dgm:prSet presAssocID="{D4026808-4D5C-4993-9E3E-3863E6A745FF}" presName="bgRect" presStyleLbl="bgShp" presStyleIdx="0" presStyleCnt="1"/>
      <dgm:spPr/>
    </dgm:pt>
    <dgm:pt modelId="{8FEBDE89-201B-4836-8838-378F48F66D2C}" type="pres">
      <dgm:prSet presAssocID="{D4026808-4D5C-4993-9E3E-3863E6A745FF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B20A546-62C8-4E3B-B2A4-EB1755F027F7}" type="pres">
      <dgm:prSet presAssocID="{D4026808-4D5C-4993-9E3E-3863E6A745FF}" presName="spaceRect" presStyleCnt="0"/>
      <dgm:spPr/>
    </dgm:pt>
    <dgm:pt modelId="{20BD84C9-5B4C-4C42-BC13-5B8ACF6D85D1}" type="pres">
      <dgm:prSet presAssocID="{D4026808-4D5C-4993-9E3E-3863E6A745FF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F87B9392-5C60-471D-A327-470C4C696F69}" srcId="{CBDB34D0-59E1-4450-99C8-8665B40313EC}" destId="{D4026808-4D5C-4993-9E3E-3863E6A745FF}" srcOrd="0" destOrd="0" parTransId="{10BBCB40-6C72-47DC-B324-F4B957C1CA12}" sibTransId="{E8F3E9C6-9179-4350-A42D-BF5B545ABC6B}"/>
    <dgm:cxn modelId="{E11C14A0-B4DE-494F-B6F3-2FD9A7A90C98}" type="presOf" srcId="{CBDB34D0-59E1-4450-99C8-8665B40313EC}" destId="{0471DDDD-BF68-445B-B783-CE3737AFA33C}" srcOrd="0" destOrd="0" presId="urn:microsoft.com/office/officeart/2018/2/layout/IconVerticalSolidList"/>
    <dgm:cxn modelId="{53DC66D9-BB1D-4F9E-9C1A-8CA9D4C08779}" type="presOf" srcId="{D4026808-4D5C-4993-9E3E-3863E6A745FF}" destId="{20BD84C9-5B4C-4C42-BC13-5B8ACF6D85D1}" srcOrd="0" destOrd="0" presId="urn:microsoft.com/office/officeart/2018/2/layout/IconVerticalSolidList"/>
    <dgm:cxn modelId="{710BAE1F-F3EE-4B76-8939-41B6C88E6FA4}" type="presParOf" srcId="{0471DDDD-BF68-445B-B783-CE3737AFA33C}" destId="{743952D4-9D1D-40F6-A044-BB89D8B4D0DC}" srcOrd="0" destOrd="0" presId="urn:microsoft.com/office/officeart/2018/2/layout/IconVerticalSolidList"/>
    <dgm:cxn modelId="{48E678A8-665B-4F9B-A1D9-ACC1184FC540}" type="presParOf" srcId="{743952D4-9D1D-40F6-A044-BB89D8B4D0DC}" destId="{0BF4FDD8-DFB5-4637-9406-D90D41D55950}" srcOrd="0" destOrd="0" presId="urn:microsoft.com/office/officeart/2018/2/layout/IconVerticalSolidList"/>
    <dgm:cxn modelId="{757E0FFB-361C-4E9A-8C8F-7E620BBF2DF5}" type="presParOf" srcId="{743952D4-9D1D-40F6-A044-BB89D8B4D0DC}" destId="{8FEBDE89-201B-4836-8838-378F48F66D2C}" srcOrd="1" destOrd="0" presId="urn:microsoft.com/office/officeart/2018/2/layout/IconVerticalSolidList"/>
    <dgm:cxn modelId="{1C7FBBE7-D08E-4B00-BC98-D23CA559D505}" type="presParOf" srcId="{743952D4-9D1D-40F6-A044-BB89D8B4D0DC}" destId="{6B20A546-62C8-4E3B-B2A4-EB1755F027F7}" srcOrd="2" destOrd="0" presId="urn:microsoft.com/office/officeart/2018/2/layout/IconVerticalSolidList"/>
    <dgm:cxn modelId="{6A80AD41-4A64-47E0-811D-91E393D0924F}" type="presParOf" srcId="{743952D4-9D1D-40F6-A044-BB89D8B4D0DC}" destId="{20BD84C9-5B4C-4C42-BC13-5B8ACF6D85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4FDD8-DFB5-4637-9406-D90D41D55950}">
      <dsp:nvSpPr>
        <dsp:cNvPr id="0" name=""/>
        <dsp:cNvSpPr/>
      </dsp:nvSpPr>
      <dsp:spPr>
        <a:xfrm>
          <a:off x="0" y="2059899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BDE89-201B-4836-8838-378F48F66D2C}">
      <dsp:nvSpPr>
        <dsp:cNvPr id="0" name=""/>
        <dsp:cNvSpPr/>
      </dsp:nvSpPr>
      <dsp:spPr>
        <a:xfrm>
          <a:off x="534102" y="2457165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D84C9-5B4C-4C42-BC13-5B8ACF6D85D1}">
      <dsp:nvSpPr>
        <dsp:cNvPr id="0" name=""/>
        <dsp:cNvSpPr/>
      </dsp:nvSpPr>
      <dsp:spPr>
        <a:xfrm>
          <a:off x="2039300" y="2059899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STATION NAMES FOR EVERY TRAINS</a:t>
          </a:r>
        </a:p>
      </dsp:txBody>
      <dsp:txXfrm>
        <a:off x="2039300" y="2059899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4FDD8-DFB5-4637-9406-D90D41D55950}">
      <dsp:nvSpPr>
        <dsp:cNvPr id="0" name=""/>
        <dsp:cNvSpPr/>
      </dsp:nvSpPr>
      <dsp:spPr>
        <a:xfrm>
          <a:off x="0" y="2059899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BDE89-201B-4836-8838-378F48F66D2C}">
      <dsp:nvSpPr>
        <dsp:cNvPr id="0" name=""/>
        <dsp:cNvSpPr/>
      </dsp:nvSpPr>
      <dsp:spPr>
        <a:xfrm>
          <a:off x="534102" y="2457165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D84C9-5B4C-4C42-BC13-5B8ACF6D85D1}">
      <dsp:nvSpPr>
        <dsp:cNvPr id="0" name=""/>
        <dsp:cNvSpPr/>
      </dsp:nvSpPr>
      <dsp:spPr>
        <a:xfrm>
          <a:off x="2039300" y="2059899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TRAIN NAMES FOR EVERY STATIONS</a:t>
          </a:r>
        </a:p>
      </dsp:txBody>
      <dsp:txXfrm>
        <a:off x="2039300" y="2059899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16.09.20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16.09.20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16.09.20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16.09.20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16.09.20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16.09.20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16.09.20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16.09.20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16.09.20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16.09.20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16.09.20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16.09.20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16.09.20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/>
              <a:t>Data Analysis </a:t>
            </a:r>
            <a:r>
              <a:rPr lang="de-DE" dirty="0" err="1"/>
              <a:t>From</a:t>
            </a:r>
            <a:r>
              <a:rPr lang="de-DE" dirty="0"/>
              <a:t> Neo4j Graph </a:t>
            </a:r>
            <a:r>
              <a:rPr lang="de-DE" dirty="0" err="1"/>
              <a:t>Using</a:t>
            </a:r>
            <a:r>
              <a:rPr lang="de-DE" dirty="0"/>
              <a:t> Pandas</a:t>
            </a:r>
          </a:p>
          <a:p>
            <a:r>
              <a:rPr lang="de-DE" dirty="0"/>
              <a:t>Tutorial 79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16.09.20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9">
            <a:extLst>
              <a:ext uri="{FF2B5EF4-FFF2-40B4-BE49-F238E27FC236}">
                <a16:creationId xmlns:a16="http://schemas.microsoft.com/office/drawing/2014/main" id="{A254D376-7060-4491-9779-FC35E62F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875CC0D-CEC4-EE4D-AB28-DC238CC5F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45200" cy="49911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0D937F0-6B82-7440-B2EA-895255ED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0" y="0"/>
            <a:ext cx="6045200" cy="4991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6423"/>
            <a:ext cx="10515600" cy="1114382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Sample Graph For NEW YORK METRO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fld id="{85A80B37-905A-A743-A91C-A605D6B805A7}" type="datetime1">
              <a:rPr lang="en-US"/>
              <a:pPr defTabSz="457200">
                <a:spcAft>
                  <a:spcPts val="600"/>
                </a:spcAft>
                <a:defRPr/>
              </a:pPr>
              <a:t>9/16/20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fld id="{3276C40E-97DB-2248-A55E-B7EA991DACFB}" type="slidenum">
              <a:rPr lang="en-US"/>
              <a:pPr defTabSz="457200"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2293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9/16/20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6" name="Content Placeholder 6">
            <a:extLst>
              <a:ext uri="{FF2B5EF4-FFF2-40B4-BE49-F238E27FC236}">
                <a16:creationId xmlns:a16="http://schemas.microsoft.com/office/drawing/2014/main" id="{59AA8A26-7600-4BA0-87E7-CB2144E45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36113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20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2293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9/16/20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6" name="Content Placeholder 6">
            <a:extLst>
              <a:ext uri="{FF2B5EF4-FFF2-40B4-BE49-F238E27FC236}">
                <a16:creationId xmlns:a16="http://schemas.microsoft.com/office/drawing/2014/main" id="{59AA8A26-7600-4BA0-87E7-CB2144E45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5526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61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DE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2CE89C-EDC6-1D49-B238-D62D62894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960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GB" sz="2200" dirty="0"/>
              <a:t>U</a:t>
            </a:r>
            <a:r>
              <a:rPr lang="en-DE" sz="2200" dirty="0"/>
              <a:t>se case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/>
              <a:pPr>
                <a:spcAft>
                  <a:spcPts val="600"/>
                </a:spcAft>
              </a:pPr>
              <a:t>16.09.20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65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DE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15BAF4-59FA-CF45-891C-ED1651057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38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GB" sz="2200"/>
              <a:t>U</a:t>
            </a:r>
            <a:r>
              <a:rPr lang="en-DE" sz="2200"/>
              <a:t>se case 2</a:t>
            </a:r>
            <a:endParaRPr lang="en-DE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 smtClean="0"/>
              <a:pPr>
                <a:spcAft>
                  <a:spcPts val="600"/>
                </a:spcAft>
              </a:pPr>
              <a:t>16.09.20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9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NEO4J CYPHER TUTORIAL WITH PYTHON</vt:lpstr>
      <vt:lpstr>Sample Graph For NEW YORK METRO</vt:lpstr>
      <vt:lpstr>USE CASE 1</vt:lpstr>
      <vt:lpstr>USE CASE 2</vt:lpstr>
      <vt:lpstr>code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</cp:revision>
  <dcterms:created xsi:type="dcterms:W3CDTF">2020-09-16T03:48:18Z</dcterms:created>
  <dcterms:modified xsi:type="dcterms:W3CDTF">2020-09-16T03:48:23Z</dcterms:modified>
</cp:coreProperties>
</file>