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1" r:id="rId2"/>
    <p:sldId id="268" r:id="rId3"/>
    <p:sldId id="266" r:id="rId4"/>
    <p:sldId id="267" r:id="rId5"/>
    <p:sldId id="265" r:id="rId6"/>
    <p:sldId id="269" r:id="rId7"/>
    <p:sldId id="271" r:id="rId8"/>
    <p:sldId id="27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35"/>
    <p:restoredTop sz="94478"/>
  </p:normalViewPr>
  <p:slideViewPr>
    <p:cSldViewPr snapToGrid="0" snapToObjects="1">
      <p:cViewPr varScale="1">
        <p:scale>
          <a:sx n="93" d="100"/>
          <a:sy n="93" d="100"/>
        </p:scale>
        <p:origin x="24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36E6CD-098C-40B2-94B0-BAF5D621CF4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5A8C020-E5D7-4D20-BB39-62A30044AE11}">
      <dgm:prSet/>
      <dgm:spPr/>
      <dgm:t>
        <a:bodyPr/>
        <a:lstStyle/>
        <a:p>
          <a:r>
            <a:rPr lang="en-GB" dirty="0" err="1"/>
            <a:t>apoc.import.file.enabled</a:t>
          </a:r>
          <a:r>
            <a:rPr lang="en-GB" dirty="0"/>
            <a:t>=true
</a:t>
          </a:r>
          <a:endParaRPr lang="en-US" dirty="0"/>
        </a:p>
      </dgm:t>
    </dgm:pt>
    <dgm:pt modelId="{BFB7F046-B633-49F8-9BB0-C0B59AC1DEEA}" type="parTrans" cxnId="{E94EE2B4-FCCE-4BDB-A633-1BF211492559}">
      <dgm:prSet/>
      <dgm:spPr/>
      <dgm:t>
        <a:bodyPr/>
        <a:lstStyle/>
        <a:p>
          <a:endParaRPr lang="en-US"/>
        </a:p>
      </dgm:t>
    </dgm:pt>
    <dgm:pt modelId="{CD980238-156D-4694-B445-96505BC4E3EC}" type="sibTrans" cxnId="{E94EE2B4-FCCE-4BDB-A633-1BF211492559}">
      <dgm:prSet/>
      <dgm:spPr/>
      <dgm:t>
        <a:bodyPr/>
        <a:lstStyle/>
        <a:p>
          <a:endParaRPr lang="en-US"/>
        </a:p>
      </dgm:t>
    </dgm:pt>
    <dgm:pt modelId="{2BF2F968-0F39-4269-A020-9A37AE1B83A1}">
      <dgm:prSet/>
      <dgm:spPr/>
      <dgm:t>
        <a:bodyPr/>
        <a:lstStyle/>
        <a:p>
          <a:r>
            <a:rPr lang="en-GB" dirty="0"/>
            <a:t>apoc.import.file.use_neo4j_config=false</a:t>
          </a:r>
          <a:endParaRPr lang="en-US" dirty="0"/>
        </a:p>
      </dgm:t>
    </dgm:pt>
    <dgm:pt modelId="{DDBE7AAD-FBCD-46C2-A543-BE3C06BABC2D}" type="parTrans" cxnId="{228C45D3-9590-4AD9-98DE-4BACBD961E22}">
      <dgm:prSet/>
      <dgm:spPr/>
      <dgm:t>
        <a:bodyPr/>
        <a:lstStyle/>
        <a:p>
          <a:endParaRPr lang="en-US"/>
        </a:p>
      </dgm:t>
    </dgm:pt>
    <dgm:pt modelId="{0B401CCD-BC30-472F-868F-F53505428FD6}" type="sibTrans" cxnId="{228C45D3-9590-4AD9-98DE-4BACBD961E22}">
      <dgm:prSet/>
      <dgm:spPr/>
      <dgm:t>
        <a:bodyPr/>
        <a:lstStyle/>
        <a:p>
          <a:endParaRPr lang="en-US"/>
        </a:p>
      </dgm:t>
    </dgm:pt>
    <dgm:pt modelId="{DA769F15-6B50-466E-BE38-587F38A2C42B}" type="pres">
      <dgm:prSet presAssocID="{7C36E6CD-098C-40B2-94B0-BAF5D621CF4B}" presName="root" presStyleCnt="0">
        <dgm:presLayoutVars>
          <dgm:dir/>
          <dgm:resizeHandles val="exact"/>
        </dgm:presLayoutVars>
      </dgm:prSet>
      <dgm:spPr/>
    </dgm:pt>
    <dgm:pt modelId="{7105606D-FE50-43B6-9951-9EFB36EC39BA}" type="pres">
      <dgm:prSet presAssocID="{05A8C020-E5D7-4D20-BB39-62A30044AE11}" presName="compNode" presStyleCnt="0"/>
      <dgm:spPr/>
    </dgm:pt>
    <dgm:pt modelId="{92330AA2-18A1-4316-BDE6-D6B5D5D15983}" type="pres">
      <dgm:prSet presAssocID="{05A8C020-E5D7-4D20-BB39-62A30044AE11}" presName="bgRect" presStyleLbl="bgShp" presStyleIdx="0" presStyleCnt="2"/>
      <dgm:spPr/>
    </dgm:pt>
    <dgm:pt modelId="{4C030F3C-16EC-49E0-9405-BCDFACC76946}" type="pres">
      <dgm:prSet presAssocID="{05A8C020-E5D7-4D20-BB39-62A30044AE1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24811444-452C-49D6-9EC9-FC3C2CBBBDE3}" type="pres">
      <dgm:prSet presAssocID="{05A8C020-E5D7-4D20-BB39-62A30044AE11}" presName="spaceRect" presStyleCnt="0"/>
      <dgm:spPr/>
    </dgm:pt>
    <dgm:pt modelId="{D7660EFB-20B2-4526-9EDE-22D361966B9A}" type="pres">
      <dgm:prSet presAssocID="{05A8C020-E5D7-4D20-BB39-62A30044AE11}" presName="parTx" presStyleLbl="revTx" presStyleIdx="0" presStyleCnt="2">
        <dgm:presLayoutVars>
          <dgm:chMax val="0"/>
          <dgm:chPref val="0"/>
        </dgm:presLayoutVars>
      </dgm:prSet>
      <dgm:spPr/>
    </dgm:pt>
    <dgm:pt modelId="{32876CE1-9EB5-45DF-97B4-C6C36B71E51E}" type="pres">
      <dgm:prSet presAssocID="{CD980238-156D-4694-B445-96505BC4E3EC}" presName="sibTrans" presStyleCnt="0"/>
      <dgm:spPr/>
    </dgm:pt>
    <dgm:pt modelId="{013E8B94-9AE3-46ED-A1BA-7BCDAD43C424}" type="pres">
      <dgm:prSet presAssocID="{2BF2F968-0F39-4269-A020-9A37AE1B83A1}" presName="compNode" presStyleCnt="0"/>
      <dgm:spPr/>
    </dgm:pt>
    <dgm:pt modelId="{B31E83F8-95CC-4380-B1AC-73ECDF0DED47}" type="pres">
      <dgm:prSet presAssocID="{2BF2F968-0F39-4269-A020-9A37AE1B83A1}" presName="bgRect" presStyleLbl="bgShp" presStyleIdx="1" presStyleCnt="2"/>
      <dgm:spPr/>
    </dgm:pt>
    <dgm:pt modelId="{5BB8A11B-D383-4EFF-A81F-CBF7A6E62445}" type="pres">
      <dgm:prSet presAssocID="{2BF2F968-0F39-4269-A020-9A37AE1B83A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A500CF41-DAAB-48F4-A839-B160DE816BF4}" type="pres">
      <dgm:prSet presAssocID="{2BF2F968-0F39-4269-A020-9A37AE1B83A1}" presName="spaceRect" presStyleCnt="0"/>
      <dgm:spPr/>
    </dgm:pt>
    <dgm:pt modelId="{12887AA8-CF4D-46BD-B1BD-E2D3AB6C0B15}" type="pres">
      <dgm:prSet presAssocID="{2BF2F968-0F39-4269-A020-9A37AE1B83A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5097E2E-00B3-437B-BB66-FDC9D5699C59}" type="presOf" srcId="{7C36E6CD-098C-40B2-94B0-BAF5D621CF4B}" destId="{DA769F15-6B50-466E-BE38-587F38A2C42B}" srcOrd="0" destOrd="0" presId="urn:microsoft.com/office/officeart/2018/2/layout/IconVerticalSolidList"/>
    <dgm:cxn modelId="{6686E380-E341-4EB7-A56F-321AA4C2E348}" type="presOf" srcId="{2BF2F968-0F39-4269-A020-9A37AE1B83A1}" destId="{12887AA8-CF4D-46BD-B1BD-E2D3AB6C0B15}" srcOrd="0" destOrd="0" presId="urn:microsoft.com/office/officeart/2018/2/layout/IconVerticalSolidList"/>
    <dgm:cxn modelId="{4FB2768D-3790-4545-80F2-9E319AC95945}" type="presOf" srcId="{05A8C020-E5D7-4D20-BB39-62A30044AE11}" destId="{D7660EFB-20B2-4526-9EDE-22D361966B9A}" srcOrd="0" destOrd="0" presId="urn:microsoft.com/office/officeart/2018/2/layout/IconVerticalSolidList"/>
    <dgm:cxn modelId="{E94EE2B4-FCCE-4BDB-A633-1BF211492559}" srcId="{7C36E6CD-098C-40B2-94B0-BAF5D621CF4B}" destId="{05A8C020-E5D7-4D20-BB39-62A30044AE11}" srcOrd="0" destOrd="0" parTransId="{BFB7F046-B633-49F8-9BB0-C0B59AC1DEEA}" sibTransId="{CD980238-156D-4694-B445-96505BC4E3EC}"/>
    <dgm:cxn modelId="{228C45D3-9590-4AD9-98DE-4BACBD961E22}" srcId="{7C36E6CD-098C-40B2-94B0-BAF5D621CF4B}" destId="{2BF2F968-0F39-4269-A020-9A37AE1B83A1}" srcOrd="1" destOrd="0" parTransId="{DDBE7AAD-FBCD-46C2-A543-BE3C06BABC2D}" sibTransId="{0B401CCD-BC30-472F-868F-F53505428FD6}"/>
    <dgm:cxn modelId="{C7F883DF-81E7-41F6-B34F-F85E3E032B1C}" type="presParOf" srcId="{DA769F15-6B50-466E-BE38-587F38A2C42B}" destId="{7105606D-FE50-43B6-9951-9EFB36EC39BA}" srcOrd="0" destOrd="0" presId="urn:microsoft.com/office/officeart/2018/2/layout/IconVerticalSolidList"/>
    <dgm:cxn modelId="{78856D62-F21B-4F5C-B57F-08F698F23BED}" type="presParOf" srcId="{7105606D-FE50-43B6-9951-9EFB36EC39BA}" destId="{92330AA2-18A1-4316-BDE6-D6B5D5D15983}" srcOrd="0" destOrd="0" presId="urn:microsoft.com/office/officeart/2018/2/layout/IconVerticalSolidList"/>
    <dgm:cxn modelId="{37CE1D68-2AB7-4056-BF91-B84FB3191C82}" type="presParOf" srcId="{7105606D-FE50-43B6-9951-9EFB36EC39BA}" destId="{4C030F3C-16EC-49E0-9405-BCDFACC76946}" srcOrd="1" destOrd="0" presId="urn:microsoft.com/office/officeart/2018/2/layout/IconVerticalSolidList"/>
    <dgm:cxn modelId="{4E20D31F-6B59-4549-B704-8E00ECC967F8}" type="presParOf" srcId="{7105606D-FE50-43B6-9951-9EFB36EC39BA}" destId="{24811444-452C-49D6-9EC9-FC3C2CBBBDE3}" srcOrd="2" destOrd="0" presId="urn:microsoft.com/office/officeart/2018/2/layout/IconVerticalSolidList"/>
    <dgm:cxn modelId="{2704AC9B-382F-4D58-98E5-242FB7E68310}" type="presParOf" srcId="{7105606D-FE50-43B6-9951-9EFB36EC39BA}" destId="{D7660EFB-20B2-4526-9EDE-22D361966B9A}" srcOrd="3" destOrd="0" presId="urn:microsoft.com/office/officeart/2018/2/layout/IconVerticalSolidList"/>
    <dgm:cxn modelId="{05F90991-5E90-43F8-9B66-BC5B4D52D3FA}" type="presParOf" srcId="{DA769F15-6B50-466E-BE38-587F38A2C42B}" destId="{32876CE1-9EB5-45DF-97B4-C6C36B71E51E}" srcOrd="1" destOrd="0" presId="urn:microsoft.com/office/officeart/2018/2/layout/IconVerticalSolidList"/>
    <dgm:cxn modelId="{2F9BF58A-D1EF-4CFE-BE3A-6B66346C9A08}" type="presParOf" srcId="{DA769F15-6B50-466E-BE38-587F38A2C42B}" destId="{013E8B94-9AE3-46ED-A1BA-7BCDAD43C424}" srcOrd="2" destOrd="0" presId="urn:microsoft.com/office/officeart/2018/2/layout/IconVerticalSolidList"/>
    <dgm:cxn modelId="{1C3378BD-069E-4650-9186-71DF3CFCEB9F}" type="presParOf" srcId="{013E8B94-9AE3-46ED-A1BA-7BCDAD43C424}" destId="{B31E83F8-95CC-4380-B1AC-73ECDF0DED47}" srcOrd="0" destOrd="0" presId="urn:microsoft.com/office/officeart/2018/2/layout/IconVerticalSolidList"/>
    <dgm:cxn modelId="{F0A4944C-1EA5-48E7-9C99-3C0D4EFA5A32}" type="presParOf" srcId="{013E8B94-9AE3-46ED-A1BA-7BCDAD43C424}" destId="{5BB8A11B-D383-4EFF-A81F-CBF7A6E62445}" srcOrd="1" destOrd="0" presId="urn:microsoft.com/office/officeart/2018/2/layout/IconVerticalSolidList"/>
    <dgm:cxn modelId="{0A75A299-FED2-4D35-BED8-7882EFDA97CB}" type="presParOf" srcId="{013E8B94-9AE3-46ED-A1BA-7BCDAD43C424}" destId="{A500CF41-DAAB-48F4-A839-B160DE816BF4}" srcOrd="2" destOrd="0" presId="urn:microsoft.com/office/officeart/2018/2/layout/IconVerticalSolidList"/>
    <dgm:cxn modelId="{879B7FEA-0D9F-4FA5-AB4F-2EBFAE130877}" type="presParOf" srcId="{013E8B94-9AE3-46ED-A1BA-7BCDAD43C424}" destId="{12887AA8-CF4D-46BD-B1BD-E2D3AB6C0B1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330AA2-18A1-4316-BDE6-D6B5D5D15983}">
      <dsp:nvSpPr>
        <dsp:cNvPr id="0" name=""/>
        <dsp:cNvSpPr/>
      </dsp:nvSpPr>
      <dsp:spPr>
        <a:xfrm>
          <a:off x="0" y="958220"/>
          <a:ext cx="6588691" cy="17690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030F3C-16EC-49E0-9405-BCDFACC76946}">
      <dsp:nvSpPr>
        <dsp:cNvPr id="0" name=""/>
        <dsp:cNvSpPr/>
      </dsp:nvSpPr>
      <dsp:spPr>
        <a:xfrm>
          <a:off x="535129" y="1356250"/>
          <a:ext cx="972962" cy="9729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660EFB-20B2-4526-9EDE-22D361966B9A}">
      <dsp:nvSpPr>
        <dsp:cNvPr id="0" name=""/>
        <dsp:cNvSpPr/>
      </dsp:nvSpPr>
      <dsp:spPr>
        <a:xfrm>
          <a:off x="2043221" y="958220"/>
          <a:ext cx="4545469" cy="176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222" tIns="187222" rIns="187222" bIns="18722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/>
            <a:t>apoc.import.file.enabled</a:t>
          </a:r>
          <a:r>
            <a:rPr lang="en-GB" sz="2000" kern="1200" dirty="0"/>
            <a:t>=true
</a:t>
          </a:r>
          <a:endParaRPr lang="en-US" sz="2000" kern="1200" dirty="0"/>
        </a:p>
      </dsp:txBody>
      <dsp:txXfrm>
        <a:off x="2043221" y="958220"/>
        <a:ext cx="4545469" cy="1769022"/>
      </dsp:txXfrm>
    </dsp:sp>
    <dsp:sp modelId="{B31E83F8-95CC-4380-B1AC-73ECDF0DED47}">
      <dsp:nvSpPr>
        <dsp:cNvPr id="0" name=""/>
        <dsp:cNvSpPr/>
      </dsp:nvSpPr>
      <dsp:spPr>
        <a:xfrm>
          <a:off x="0" y="3169499"/>
          <a:ext cx="6588691" cy="17690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B8A11B-D383-4EFF-A81F-CBF7A6E62445}">
      <dsp:nvSpPr>
        <dsp:cNvPr id="0" name=""/>
        <dsp:cNvSpPr/>
      </dsp:nvSpPr>
      <dsp:spPr>
        <a:xfrm>
          <a:off x="535129" y="3567529"/>
          <a:ext cx="972962" cy="9729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887AA8-CF4D-46BD-B1BD-E2D3AB6C0B15}">
      <dsp:nvSpPr>
        <dsp:cNvPr id="0" name=""/>
        <dsp:cNvSpPr/>
      </dsp:nvSpPr>
      <dsp:spPr>
        <a:xfrm>
          <a:off x="2043221" y="3169499"/>
          <a:ext cx="4545469" cy="176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222" tIns="187222" rIns="187222" bIns="18722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apoc.import.file.use_neo4j_config=false</a:t>
          </a:r>
          <a:endParaRPr lang="en-US" sz="2000" kern="1200" dirty="0"/>
        </a:p>
      </dsp:txBody>
      <dsp:txXfrm>
        <a:off x="2043221" y="3169499"/>
        <a:ext cx="4545469" cy="17690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27.09.20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27.09.20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27.09.20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27.09.20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27.09.20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27.09.20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27.09.20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27.09.20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27.09.20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27.09.20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27.09.20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27.09.20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27.09.20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46">
            <a:extLst>
              <a:ext uri="{FF2B5EF4-FFF2-40B4-BE49-F238E27FC236}">
                <a16:creationId xmlns:a16="http://schemas.microsoft.com/office/drawing/2014/main" id="{30B7813D-B76D-400E-BFDE-AA4BA0BFA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1785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00426"/>
            <a:ext cx="10512552" cy="3360625"/>
          </a:xfrm>
        </p:spPr>
        <p:txBody>
          <a:bodyPr>
            <a:normAutofit/>
          </a:bodyPr>
          <a:lstStyle/>
          <a:p>
            <a:pPr algn="l"/>
            <a:r>
              <a:rPr lang="de-DE" sz="7600">
                <a:solidFill>
                  <a:schemeClr val="bg1"/>
                </a:solidFill>
              </a:rPr>
              <a:t>NEO4J CYPHER TUTORIAL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536" y="4119928"/>
            <a:ext cx="10494264" cy="1366472"/>
          </a:xfrm>
        </p:spPr>
        <p:txBody>
          <a:bodyPr>
            <a:normAutofit/>
          </a:bodyPr>
          <a:lstStyle/>
          <a:p>
            <a:pPr algn="l"/>
            <a:r>
              <a:rPr lang="de-DE" sz="2600">
                <a:solidFill>
                  <a:schemeClr val="bg1"/>
                </a:solidFill>
              </a:rPr>
              <a:t>Advanced Opeartion With Json Data Using Neo4j Cypher ,Apoc &amp; Python</a:t>
            </a:r>
          </a:p>
          <a:p>
            <a:pPr algn="l"/>
            <a:r>
              <a:rPr lang="de-DE" sz="2600">
                <a:solidFill>
                  <a:schemeClr val="bg1"/>
                </a:solidFill>
              </a:rPr>
              <a:t>Tutorial 83</a:t>
            </a:r>
          </a:p>
          <a:p>
            <a:pPr algn="l"/>
            <a:endParaRPr lang="de-DE" sz="260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E5A617-EF32-7946-8B20-F210415E53AF}" type="datetime1">
              <a:rPr lang="de-DE" smtClean="0">
                <a:highlight>
                  <a:srgbClr val="000000"/>
                </a:highlight>
              </a:rPr>
              <a:pPr>
                <a:spcAft>
                  <a:spcPts val="600"/>
                </a:spcAft>
              </a:pPr>
              <a:t>27.09.20</a:t>
            </a:fld>
            <a:endParaRPr lang="de-DE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de-DE" smtClean="0"/>
              <a:pPr>
                <a:spcAft>
                  <a:spcPts val="600"/>
                </a:spcAft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0F68F0-2E34-AC41-A543-6BB7F7D92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 dirty="0"/>
              <a:t>S</a:t>
            </a:r>
            <a:r>
              <a:rPr lang="en-DE" sz="3600" dirty="0"/>
              <a:t>ample json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7F7E7-9B29-F646-B559-66FBBCD18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GB" dirty="0"/>
              <a:t>{name: "DS101", subjects: ["coding", "</a:t>
            </a:r>
            <a:r>
              <a:rPr lang="en-GB" dirty="0" err="1"/>
              <a:t>data_structure</a:t>
            </a:r>
            <a:r>
              <a:rPr lang="en-GB" dirty="0"/>
              <a:t>", "algorithm"], duration: 1}</a:t>
            </a:r>
          </a:p>
          <a:p>
            <a:r>
              <a:rPr lang="en-GB" dirty="0"/>
              <a:t>{name: "DS102", subjects: ["coding", "</a:t>
            </a:r>
            <a:r>
              <a:rPr lang="en-GB" dirty="0" err="1"/>
              <a:t>data_structure</a:t>
            </a:r>
            <a:r>
              <a:rPr lang="en-GB" dirty="0"/>
              <a:t>", "algorithm","</a:t>
            </a:r>
            <a:r>
              <a:rPr lang="en-GB" dirty="0" err="1"/>
              <a:t>system_design</a:t>
            </a:r>
            <a:r>
              <a:rPr lang="en-GB" dirty="0"/>
              <a:t>"], duration: 2}</a:t>
            </a:r>
          </a:p>
          <a:p>
            <a:r>
              <a:rPr lang="en-GB" dirty="0"/>
              <a:t>{name: "DS103", subjects: ["coding", "</a:t>
            </a:r>
            <a:r>
              <a:rPr lang="en-GB" dirty="0" err="1"/>
              <a:t>data_structure</a:t>
            </a:r>
            <a:r>
              <a:rPr lang="en-GB" dirty="0"/>
              <a:t>", "algorithm","system_design","</a:t>
            </a:r>
            <a:r>
              <a:rPr lang="en-GB" dirty="0" err="1"/>
              <a:t>problem_solving</a:t>
            </a:r>
            <a:r>
              <a:rPr lang="en-GB" dirty="0"/>
              <a:t>"], duration: 3}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78678-4EB1-7446-A9A3-8E52FB6B09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7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de-DE" smtClean="0"/>
              <a:pPr>
                <a:spcAft>
                  <a:spcPts val="600"/>
                </a:spcAft>
              </a:pPr>
              <a:t>27.09.20</a:t>
            </a:fld>
            <a:endParaRPr lang="de-DE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84980-58C1-4C4A-959B-775A7F23B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F23A5-D5E3-2047-A866-FC50D8E50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de-DE" smtClean="0"/>
              <a:pPr>
                <a:spcAft>
                  <a:spcPts val="600"/>
                </a:spcAft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0177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10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12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BA7090-D58A-D94C-9942-6767893AB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9FC08-BA85-D044-9235-35F310454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1446" y="4782320"/>
            <a:ext cx="8611781" cy="13294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400" dirty="0"/>
              <a:t>Advanced operations with 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json data using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apoc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procedure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B9A1B-C088-B643-A6B1-5E3F08241B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9312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9/27/20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438D6-F26F-B640-812C-A725F641E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48006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770D7-9DA3-2244-A635-CE49D311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65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B5D9FA-EB88-B54C-A9FF-801F7E7A5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GB" sz="4800" dirty="0"/>
              <a:t>P</a:t>
            </a:r>
            <a:r>
              <a:rPr lang="en-DE" sz="4800" dirty="0"/>
              <a:t>re-requisites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DBFCE-511E-A64B-AFBD-EF0C43D0FA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de-DE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27.09.20</a:t>
            </a:fld>
            <a:endParaRPr lang="de-DE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7F86E-F54E-0D48-9985-F45BB6E47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srgbClr val="898989"/>
                </a:solidFill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3ED14-355C-6042-8F51-9640A0ED5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de-DE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de-DE">
              <a:solidFill>
                <a:srgbClr val="898989"/>
              </a:solidFill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575905B7-E8A5-4C44-9840-2AC32317DA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4124809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3246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68CDD-94B7-0546-B7BE-338FF3C1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Find out the number of subjects per exam , and subjects should be included in list</a:t>
            </a:r>
            <a:endParaRPr lang="en-US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6C79DC-0AE9-6A47-95D0-4B5D9AA5B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2200" kern="1200" dirty="0"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kern="1200" dirty="0">
                <a:latin typeface="+mn-lt"/>
                <a:ea typeface="+mn-ea"/>
                <a:cs typeface="+mn-cs"/>
              </a:rPr>
              <a:t>code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B04DB-55E6-C044-A24D-B85C29EF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 smtClean="0"/>
              <a:pPr>
                <a:spcAft>
                  <a:spcPts val="600"/>
                </a:spcAft>
              </a:pPr>
              <a:t>9/27/20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7F4D3-F323-9C40-8BD6-A565E69D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38626-2C62-BF44-AA18-CA9B3878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7AEE95-D037-9540-BB54-A8562EA09535}"/>
              </a:ext>
            </a:extLst>
          </p:cNvPr>
          <p:cNvSpPr txBox="1"/>
          <p:nvPr/>
        </p:nvSpPr>
        <p:spPr>
          <a:xfrm>
            <a:off x="838200" y="2618509"/>
            <a:ext cx="9857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 </a:t>
            </a:r>
            <a:r>
              <a:rPr lang="en-GB" dirty="0"/>
              <a:t>call </a:t>
            </a:r>
            <a:r>
              <a:rPr lang="en-GB" dirty="0" err="1"/>
              <a:t>apoc.load.json</a:t>
            </a:r>
            <a:r>
              <a:rPr lang="en-GB" dirty="0"/>
              <a:t>("file:///users/roni/data/</a:t>
            </a:r>
            <a:r>
              <a:rPr lang="en-GB" dirty="0" err="1"/>
              <a:t>sample.json</a:t>
            </a:r>
            <a:r>
              <a:rPr lang="en-GB" dirty="0"/>
              <a:t>")</a:t>
            </a:r>
          </a:p>
          <a:p>
            <a:r>
              <a:rPr lang="en-GB" dirty="0"/>
              <a:t>yield value</a:t>
            </a:r>
          </a:p>
          <a:p>
            <a:r>
              <a:rPr lang="en-GB" dirty="0"/>
              <a:t>with value</a:t>
            </a:r>
          </a:p>
          <a:p>
            <a:r>
              <a:rPr lang="en-GB" dirty="0"/>
              <a:t>return </a:t>
            </a:r>
            <a:r>
              <a:rPr lang="en-GB" dirty="0" err="1"/>
              <a:t>value.name</a:t>
            </a:r>
            <a:r>
              <a:rPr lang="en-GB" dirty="0"/>
              <a:t> as </a:t>
            </a:r>
            <a:r>
              <a:rPr lang="en-GB" dirty="0" err="1"/>
              <a:t>Exam_Name,value.subjects</a:t>
            </a:r>
            <a:r>
              <a:rPr lang="en-GB" dirty="0"/>
              <a:t> as </a:t>
            </a:r>
            <a:r>
              <a:rPr lang="en-GB" dirty="0" err="1"/>
              <a:t>Subjects,size</a:t>
            </a:r>
            <a:r>
              <a:rPr lang="en-GB" dirty="0"/>
              <a:t>(</a:t>
            </a:r>
            <a:r>
              <a:rPr lang="en-GB" dirty="0" err="1"/>
              <a:t>value.subjects</a:t>
            </a:r>
            <a:r>
              <a:rPr lang="en-GB" dirty="0"/>
              <a:t>) as </a:t>
            </a:r>
            <a:r>
              <a:rPr lang="en-GB" dirty="0" err="1"/>
              <a:t>No_Of_Subjects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706654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91CC89A3-857A-4D53-ADCB-0A14B4B40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68CDD-94B7-0546-B7BE-338FF3C1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747"/>
            <a:ext cx="5162891" cy="27859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output</a:t>
            </a:r>
            <a:endParaRPr lang="en-US" sz="4000" kern="1200"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6C79DC-0AE9-6A47-95D0-4B5D9AA5B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0910" y="545747"/>
            <a:ext cx="4992906" cy="27859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/>
              <a:t>From neo4j browser</a:t>
            </a:r>
            <a:endParaRPr lang="en-US" sz="2000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5A027A6-B25B-2145-8DD4-2EBA74660F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93"/>
          <a:stretch/>
        </p:blipFill>
        <p:spPr>
          <a:xfrm>
            <a:off x="182881" y="3526300"/>
            <a:ext cx="11834494" cy="315766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B04DB-55E6-C044-A24D-B85C29EF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9/27/20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7F4D3-F323-9C40-8BD6-A565E69D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38626-2C62-BF44-AA18-CA9B3878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374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CFC24EC-CAFE-3145-A242-4A775E724A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18" r="-1" b="19921"/>
          <a:stretch/>
        </p:blipFill>
        <p:spPr>
          <a:xfrm>
            <a:off x="320040" y="320040"/>
            <a:ext cx="11548872" cy="4303462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68CDD-94B7-0546-B7BE-338FF3C1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09083"/>
            <a:ext cx="2889504" cy="134599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>
                <a:solidFill>
                  <a:schemeClr val="bg1"/>
                </a:solidFill>
              </a:rPr>
              <a:t>Python code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6C79DC-0AE9-6A47-95D0-4B5D9AA5B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976" y="5009083"/>
            <a:ext cx="6976872" cy="134599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700">
                <a:solidFill>
                  <a:schemeClr val="bg1"/>
                </a:solidFill>
              </a:rPr>
              <a:t>How to read json file full code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B04DB-55E6-C044-A24D-B85C29EF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556248"/>
            <a:ext cx="2743200" cy="27432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defRPr/>
            </a:pPr>
            <a:fld id="{85A80B37-905A-A743-A91C-A605D6B805A7}" type="datetime1">
              <a:rPr lang="en-US">
                <a:solidFill>
                  <a:schemeClr val="tx1">
                    <a:alpha val="70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9/27/20</a:t>
            </a:fld>
            <a:endParaRPr lang="en-US">
              <a:solidFill>
                <a:schemeClr val="tx1">
                  <a:alpha val="70000"/>
                </a:schemeClr>
              </a:solidFill>
              <a:latin typeface="Calibri" panose="020F0502020204030204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7F4D3-F323-9C40-8BD6-A565E69D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5" y="6556248"/>
            <a:ext cx="4572000" cy="274320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kern="1200">
                <a:solidFill>
                  <a:schemeClr val="tx1">
                    <a:alpha val="70000"/>
                  </a:schemeClr>
                </a:solidFill>
                <a:latin typeface="Calibri" panose="020F0502020204030204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38626-2C62-BF44-AA18-CA9B3878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28664" y="6556248"/>
            <a:ext cx="828184" cy="27432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defRPr/>
            </a:pPr>
            <a:fld id="{3276C40E-97DB-2248-A55E-B7EA991DACFB}" type="slidenum">
              <a:rPr lang="en-US">
                <a:solidFill>
                  <a:schemeClr val="tx1">
                    <a:alpha val="70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7</a:t>
            </a:fld>
            <a:endParaRPr lang="en-US">
              <a:solidFill>
                <a:schemeClr val="tx1">
                  <a:alpha val="7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65643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E65CDE2-194C-4A17-9E3C-017E8A897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68CDD-94B7-0546-B7BE-338FF3C1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output</a:t>
            </a:r>
            <a:endParaRPr lang="en-US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6C79DC-0AE9-6A47-95D0-4B5D9AA5B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rgbClr val="FFFFFF"/>
                </a:solidFill>
              </a:rPr>
              <a:t>From neo4j browser</a:t>
            </a:r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B04DB-55E6-C044-A24D-B85C29EF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9/27/20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7F4D3-F323-9C40-8BD6-A565E69D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38626-2C62-BF44-AA18-CA9B3878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79EF93D-40E3-9F4D-9453-014FFB741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701258"/>
            <a:ext cx="9812482" cy="331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538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Microsoft Macintosh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NEO4J CYPHER TUTORIAL WITH PYTHON</vt:lpstr>
      <vt:lpstr>Sample json data</vt:lpstr>
      <vt:lpstr>Use case</vt:lpstr>
      <vt:lpstr>Pre-requisites</vt:lpstr>
      <vt:lpstr>Find out the number of subjects per exam , and subjects should be included in list</vt:lpstr>
      <vt:lpstr>output</vt:lpstr>
      <vt:lpstr>Python code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CYPHER TUTORIAL WITH PYTHON</dc:title>
  <dc:creator>roni das</dc:creator>
  <cp:lastModifiedBy>roni das</cp:lastModifiedBy>
  <cp:revision>1</cp:revision>
  <dcterms:created xsi:type="dcterms:W3CDTF">2020-09-27T06:56:14Z</dcterms:created>
  <dcterms:modified xsi:type="dcterms:W3CDTF">2020-09-27T06:57:08Z</dcterms:modified>
</cp:coreProperties>
</file>