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8" r:id="rId3"/>
    <p:sldId id="266" r:id="rId4"/>
    <p:sldId id="267" r:id="rId5"/>
    <p:sldId id="265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6E6CD-098C-40B2-94B0-BAF5D621CF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A8C020-E5D7-4D20-BB39-62A30044AE11}">
      <dgm:prSet/>
      <dgm:spPr/>
      <dgm:t>
        <a:bodyPr/>
        <a:lstStyle/>
        <a:p>
          <a:r>
            <a:rPr lang="en-GB" dirty="0" err="1"/>
            <a:t>apoc.import.file.enabled</a:t>
          </a:r>
          <a:r>
            <a:rPr lang="en-GB" dirty="0"/>
            <a:t>=true
</a:t>
          </a:r>
          <a:endParaRPr lang="en-US" dirty="0"/>
        </a:p>
      </dgm:t>
    </dgm:pt>
    <dgm:pt modelId="{BFB7F046-B633-49F8-9BB0-C0B59AC1DEEA}" type="parTrans" cxnId="{E94EE2B4-FCCE-4BDB-A633-1BF211492559}">
      <dgm:prSet/>
      <dgm:spPr/>
      <dgm:t>
        <a:bodyPr/>
        <a:lstStyle/>
        <a:p>
          <a:endParaRPr lang="en-US"/>
        </a:p>
      </dgm:t>
    </dgm:pt>
    <dgm:pt modelId="{CD980238-156D-4694-B445-96505BC4E3EC}" type="sibTrans" cxnId="{E94EE2B4-FCCE-4BDB-A633-1BF211492559}">
      <dgm:prSet/>
      <dgm:spPr/>
      <dgm:t>
        <a:bodyPr/>
        <a:lstStyle/>
        <a:p>
          <a:endParaRPr lang="en-US"/>
        </a:p>
      </dgm:t>
    </dgm:pt>
    <dgm:pt modelId="{2BF2F968-0F39-4269-A020-9A37AE1B83A1}">
      <dgm:prSet/>
      <dgm:spPr/>
      <dgm:t>
        <a:bodyPr/>
        <a:lstStyle/>
        <a:p>
          <a:r>
            <a:rPr lang="en-GB" dirty="0"/>
            <a:t>apoc.import.file.use_neo4j_config=false</a:t>
          </a:r>
          <a:endParaRPr lang="en-US" dirty="0"/>
        </a:p>
      </dgm:t>
    </dgm:pt>
    <dgm:pt modelId="{DDBE7AAD-FBCD-46C2-A543-BE3C06BABC2D}" type="parTrans" cxnId="{228C45D3-9590-4AD9-98DE-4BACBD961E22}">
      <dgm:prSet/>
      <dgm:spPr/>
      <dgm:t>
        <a:bodyPr/>
        <a:lstStyle/>
        <a:p>
          <a:endParaRPr lang="en-US"/>
        </a:p>
      </dgm:t>
    </dgm:pt>
    <dgm:pt modelId="{0B401CCD-BC30-472F-868F-F53505428FD6}" type="sibTrans" cxnId="{228C45D3-9590-4AD9-98DE-4BACBD961E22}">
      <dgm:prSet/>
      <dgm:spPr/>
      <dgm:t>
        <a:bodyPr/>
        <a:lstStyle/>
        <a:p>
          <a:endParaRPr lang="en-US"/>
        </a:p>
      </dgm:t>
    </dgm:pt>
    <dgm:pt modelId="{DA769F15-6B50-466E-BE38-587F38A2C42B}" type="pres">
      <dgm:prSet presAssocID="{7C36E6CD-098C-40B2-94B0-BAF5D621CF4B}" presName="root" presStyleCnt="0">
        <dgm:presLayoutVars>
          <dgm:dir/>
          <dgm:resizeHandles val="exact"/>
        </dgm:presLayoutVars>
      </dgm:prSet>
      <dgm:spPr/>
    </dgm:pt>
    <dgm:pt modelId="{7105606D-FE50-43B6-9951-9EFB36EC39BA}" type="pres">
      <dgm:prSet presAssocID="{05A8C020-E5D7-4D20-BB39-62A30044AE11}" presName="compNode" presStyleCnt="0"/>
      <dgm:spPr/>
    </dgm:pt>
    <dgm:pt modelId="{92330AA2-18A1-4316-BDE6-D6B5D5D15983}" type="pres">
      <dgm:prSet presAssocID="{05A8C020-E5D7-4D20-BB39-62A30044AE11}" presName="bgRect" presStyleLbl="bgShp" presStyleIdx="0" presStyleCnt="2"/>
      <dgm:spPr/>
    </dgm:pt>
    <dgm:pt modelId="{4C030F3C-16EC-49E0-9405-BCDFACC76946}" type="pres">
      <dgm:prSet presAssocID="{05A8C020-E5D7-4D20-BB39-62A30044A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4811444-452C-49D6-9EC9-FC3C2CBBBDE3}" type="pres">
      <dgm:prSet presAssocID="{05A8C020-E5D7-4D20-BB39-62A30044AE11}" presName="spaceRect" presStyleCnt="0"/>
      <dgm:spPr/>
    </dgm:pt>
    <dgm:pt modelId="{D7660EFB-20B2-4526-9EDE-22D361966B9A}" type="pres">
      <dgm:prSet presAssocID="{05A8C020-E5D7-4D20-BB39-62A30044AE11}" presName="parTx" presStyleLbl="revTx" presStyleIdx="0" presStyleCnt="2">
        <dgm:presLayoutVars>
          <dgm:chMax val="0"/>
          <dgm:chPref val="0"/>
        </dgm:presLayoutVars>
      </dgm:prSet>
      <dgm:spPr/>
    </dgm:pt>
    <dgm:pt modelId="{32876CE1-9EB5-45DF-97B4-C6C36B71E51E}" type="pres">
      <dgm:prSet presAssocID="{CD980238-156D-4694-B445-96505BC4E3EC}" presName="sibTrans" presStyleCnt="0"/>
      <dgm:spPr/>
    </dgm:pt>
    <dgm:pt modelId="{013E8B94-9AE3-46ED-A1BA-7BCDAD43C424}" type="pres">
      <dgm:prSet presAssocID="{2BF2F968-0F39-4269-A020-9A37AE1B83A1}" presName="compNode" presStyleCnt="0"/>
      <dgm:spPr/>
    </dgm:pt>
    <dgm:pt modelId="{B31E83F8-95CC-4380-B1AC-73ECDF0DED47}" type="pres">
      <dgm:prSet presAssocID="{2BF2F968-0F39-4269-A020-9A37AE1B83A1}" presName="bgRect" presStyleLbl="bgShp" presStyleIdx="1" presStyleCnt="2"/>
      <dgm:spPr/>
    </dgm:pt>
    <dgm:pt modelId="{5BB8A11B-D383-4EFF-A81F-CBF7A6E62445}" type="pres">
      <dgm:prSet presAssocID="{2BF2F968-0F39-4269-A020-9A37AE1B83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A500CF41-DAAB-48F4-A839-B160DE816BF4}" type="pres">
      <dgm:prSet presAssocID="{2BF2F968-0F39-4269-A020-9A37AE1B83A1}" presName="spaceRect" presStyleCnt="0"/>
      <dgm:spPr/>
    </dgm:pt>
    <dgm:pt modelId="{12887AA8-CF4D-46BD-B1BD-E2D3AB6C0B15}" type="pres">
      <dgm:prSet presAssocID="{2BF2F968-0F39-4269-A020-9A37AE1B83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097E2E-00B3-437B-BB66-FDC9D5699C59}" type="presOf" srcId="{7C36E6CD-098C-40B2-94B0-BAF5D621CF4B}" destId="{DA769F15-6B50-466E-BE38-587F38A2C42B}" srcOrd="0" destOrd="0" presId="urn:microsoft.com/office/officeart/2018/2/layout/IconVerticalSolidList"/>
    <dgm:cxn modelId="{6686E380-E341-4EB7-A56F-321AA4C2E348}" type="presOf" srcId="{2BF2F968-0F39-4269-A020-9A37AE1B83A1}" destId="{12887AA8-CF4D-46BD-B1BD-E2D3AB6C0B15}" srcOrd="0" destOrd="0" presId="urn:microsoft.com/office/officeart/2018/2/layout/IconVerticalSolidList"/>
    <dgm:cxn modelId="{4FB2768D-3790-4545-80F2-9E319AC95945}" type="presOf" srcId="{05A8C020-E5D7-4D20-BB39-62A30044AE11}" destId="{D7660EFB-20B2-4526-9EDE-22D361966B9A}" srcOrd="0" destOrd="0" presId="urn:microsoft.com/office/officeart/2018/2/layout/IconVerticalSolidList"/>
    <dgm:cxn modelId="{E94EE2B4-FCCE-4BDB-A633-1BF211492559}" srcId="{7C36E6CD-098C-40B2-94B0-BAF5D621CF4B}" destId="{05A8C020-E5D7-4D20-BB39-62A30044AE11}" srcOrd="0" destOrd="0" parTransId="{BFB7F046-B633-49F8-9BB0-C0B59AC1DEEA}" sibTransId="{CD980238-156D-4694-B445-96505BC4E3EC}"/>
    <dgm:cxn modelId="{228C45D3-9590-4AD9-98DE-4BACBD961E22}" srcId="{7C36E6CD-098C-40B2-94B0-BAF5D621CF4B}" destId="{2BF2F968-0F39-4269-A020-9A37AE1B83A1}" srcOrd="1" destOrd="0" parTransId="{DDBE7AAD-FBCD-46C2-A543-BE3C06BABC2D}" sibTransId="{0B401CCD-BC30-472F-868F-F53505428FD6}"/>
    <dgm:cxn modelId="{C7F883DF-81E7-41F6-B34F-F85E3E032B1C}" type="presParOf" srcId="{DA769F15-6B50-466E-BE38-587F38A2C42B}" destId="{7105606D-FE50-43B6-9951-9EFB36EC39BA}" srcOrd="0" destOrd="0" presId="urn:microsoft.com/office/officeart/2018/2/layout/IconVerticalSolidList"/>
    <dgm:cxn modelId="{78856D62-F21B-4F5C-B57F-08F698F23BED}" type="presParOf" srcId="{7105606D-FE50-43B6-9951-9EFB36EC39BA}" destId="{92330AA2-18A1-4316-BDE6-D6B5D5D15983}" srcOrd="0" destOrd="0" presId="urn:microsoft.com/office/officeart/2018/2/layout/IconVerticalSolidList"/>
    <dgm:cxn modelId="{37CE1D68-2AB7-4056-BF91-B84FB3191C82}" type="presParOf" srcId="{7105606D-FE50-43B6-9951-9EFB36EC39BA}" destId="{4C030F3C-16EC-49E0-9405-BCDFACC76946}" srcOrd="1" destOrd="0" presId="urn:microsoft.com/office/officeart/2018/2/layout/IconVerticalSolidList"/>
    <dgm:cxn modelId="{4E20D31F-6B59-4549-B704-8E00ECC967F8}" type="presParOf" srcId="{7105606D-FE50-43B6-9951-9EFB36EC39BA}" destId="{24811444-452C-49D6-9EC9-FC3C2CBBBDE3}" srcOrd="2" destOrd="0" presId="urn:microsoft.com/office/officeart/2018/2/layout/IconVerticalSolidList"/>
    <dgm:cxn modelId="{2704AC9B-382F-4D58-98E5-242FB7E68310}" type="presParOf" srcId="{7105606D-FE50-43B6-9951-9EFB36EC39BA}" destId="{D7660EFB-20B2-4526-9EDE-22D361966B9A}" srcOrd="3" destOrd="0" presId="urn:microsoft.com/office/officeart/2018/2/layout/IconVerticalSolidList"/>
    <dgm:cxn modelId="{05F90991-5E90-43F8-9B66-BC5B4D52D3FA}" type="presParOf" srcId="{DA769F15-6B50-466E-BE38-587F38A2C42B}" destId="{32876CE1-9EB5-45DF-97B4-C6C36B71E51E}" srcOrd="1" destOrd="0" presId="urn:microsoft.com/office/officeart/2018/2/layout/IconVerticalSolidList"/>
    <dgm:cxn modelId="{2F9BF58A-D1EF-4CFE-BE3A-6B66346C9A08}" type="presParOf" srcId="{DA769F15-6B50-466E-BE38-587F38A2C42B}" destId="{013E8B94-9AE3-46ED-A1BA-7BCDAD43C424}" srcOrd="2" destOrd="0" presId="urn:microsoft.com/office/officeart/2018/2/layout/IconVerticalSolidList"/>
    <dgm:cxn modelId="{1C3378BD-069E-4650-9186-71DF3CFCEB9F}" type="presParOf" srcId="{013E8B94-9AE3-46ED-A1BA-7BCDAD43C424}" destId="{B31E83F8-95CC-4380-B1AC-73ECDF0DED47}" srcOrd="0" destOrd="0" presId="urn:microsoft.com/office/officeart/2018/2/layout/IconVerticalSolidList"/>
    <dgm:cxn modelId="{F0A4944C-1EA5-48E7-9C99-3C0D4EFA5A32}" type="presParOf" srcId="{013E8B94-9AE3-46ED-A1BA-7BCDAD43C424}" destId="{5BB8A11B-D383-4EFF-A81F-CBF7A6E62445}" srcOrd="1" destOrd="0" presId="urn:microsoft.com/office/officeart/2018/2/layout/IconVerticalSolidList"/>
    <dgm:cxn modelId="{0A75A299-FED2-4D35-BED8-7882EFDA97CB}" type="presParOf" srcId="{013E8B94-9AE3-46ED-A1BA-7BCDAD43C424}" destId="{A500CF41-DAAB-48F4-A839-B160DE816BF4}" srcOrd="2" destOrd="0" presId="urn:microsoft.com/office/officeart/2018/2/layout/IconVerticalSolidList"/>
    <dgm:cxn modelId="{879B7FEA-0D9F-4FA5-AB4F-2EBFAE130877}" type="presParOf" srcId="{013E8B94-9AE3-46ED-A1BA-7BCDAD43C424}" destId="{12887AA8-CF4D-46BD-B1BD-E2D3AB6C0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30AA2-18A1-4316-BDE6-D6B5D5D15983}">
      <dsp:nvSpPr>
        <dsp:cNvPr id="0" name=""/>
        <dsp:cNvSpPr/>
      </dsp:nvSpPr>
      <dsp:spPr>
        <a:xfrm>
          <a:off x="0" y="958220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30F3C-16EC-49E0-9405-BCDFACC76946}">
      <dsp:nvSpPr>
        <dsp:cNvPr id="0" name=""/>
        <dsp:cNvSpPr/>
      </dsp:nvSpPr>
      <dsp:spPr>
        <a:xfrm>
          <a:off x="535129" y="1356250"/>
          <a:ext cx="972962" cy="972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0EFB-20B2-4526-9EDE-22D361966B9A}">
      <dsp:nvSpPr>
        <dsp:cNvPr id="0" name=""/>
        <dsp:cNvSpPr/>
      </dsp:nvSpPr>
      <dsp:spPr>
        <a:xfrm>
          <a:off x="2043221" y="958220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apoc.import.file.enabled</a:t>
          </a:r>
          <a:r>
            <a:rPr lang="en-GB" sz="2000" kern="1200" dirty="0"/>
            <a:t>=true
</a:t>
          </a:r>
          <a:endParaRPr lang="en-US" sz="2000" kern="1200" dirty="0"/>
        </a:p>
      </dsp:txBody>
      <dsp:txXfrm>
        <a:off x="2043221" y="958220"/>
        <a:ext cx="4545469" cy="1769022"/>
      </dsp:txXfrm>
    </dsp:sp>
    <dsp:sp modelId="{B31E83F8-95CC-4380-B1AC-73ECDF0DED47}">
      <dsp:nvSpPr>
        <dsp:cNvPr id="0" name=""/>
        <dsp:cNvSpPr/>
      </dsp:nvSpPr>
      <dsp:spPr>
        <a:xfrm>
          <a:off x="0" y="3169499"/>
          <a:ext cx="6588691" cy="17690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8A11B-D383-4EFF-A81F-CBF7A6E62445}">
      <dsp:nvSpPr>
        <dsp:cNvPr id="0" name=""/>
        <dsp:cNvSpPr/>
      </dsp:nvSpPr>
      <dsp:spPr>
        <a:xfrm>
          <a:off x="535129" y="3567529"/>
          <a:ext cx="972962" cy="972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87AA8-CF4D-46BD-B1BD-E2D3AB6C0B15}">
      <dsp:nvSpPr>
        <dsp:cNvPr id="0" name=""/>
        <dsp:cNvSpPr/>
      </dsp:nvSpPr>
      <dsp:spPr>
        <a:xfrm>
          <a:off x="2043221" y="3169499"/>
          <a:ext cx="4545469" cy="1769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22" tIns="187222" rIns="187222" bIns="18722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apoc.import.file.use_neo4j_config=false</a:t>
          </a:r>
          <a:endParaRPr lang="en-US" sz="2000" kern="1200" dirty="0"/>
        </a:p>
      </dsp:txBody>
      <dsp:txXfrm>
        <a:off x="2043221" y="3169499"/>
        <a:ext cx="4545469" cy="17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26.09.20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26.09.20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26.09.20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26.09.20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26.09.20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26.09.20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26.09.20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26.09.20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Isosceles Triangle 1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1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2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080808"/>
                </a:solidFill>
              </a:rPr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DE" sz="2000">
                <a:solidFill>
                  <a:srgbClr val="080808"/>
                </a:solidFill>
              </a:rPr>
              <a:t>Load JSON Data Using Neo4j Cypher &amp; Apoc</a:t>
            </a:r>
          </a:p>
          <a:p>
            <a:r>
              <a:rPr lang="de-DE" sz="2000">
                <a:solidFill>
                  <a:srgbClr val="080808"/>
                </a:solidFill>
              </a:rPr>
              <a:t>Tutorial 81</a:t>
            </a:r>
          </a:p>
          <a:p>
            <a:endParaRPr lang="de-DE" sz="2000">
              <a:solidFill>
                <a:srgbClr val="080808"/>
              </a:solidFill>
            </a:endParaRPr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733" y="5626100"/>
            <a:ext cx="256881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E5A617-EF32-7946-8B20-F210415E53AF}" type="datetime1">
              <a:rPr lang="de-DE" smtClean="0">
                <a:highlight>
                  <a:srgbClr val="000000"/>
                </a:highlight>
              </a:rPr>
              <a:pPr>
                <a:spcAft>
                  <a:spcPts val="600"/>
                </a:spcAft>
              </a:pPr>
              <a:t>26.09.20</a:t>
            </a:fld>
            <a:endParaRPr lang="de-DE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3276C40E-97DB-2248-A55E-B7EA991DACFB}" type="slidenum">
              <a:rPr lang="de-DE" smtClean="0"/>
              <a:pPr algn="l"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F68F0-2E34-AC41-A543-6BB7F7D9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S</a:t>
            </a:r>
            <a:r>
              <a:rPr lang="en-DE" sz="3600" dirty="0"/>
              <a:t>ample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F7E7-9B29-F646-B559-66FBBCD1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Menlo" panose="020B0609030804020204" pitchFamily="49" charset="0"/>
              </a:rPr>
              <a:t>{name: "DS101", subjects: ["coding", "</a:t>
            </a:r>
            <a:r>
              <a:rPr lang="en-GB" sz="2000" dirty="0" err="1">
                <a:latin typeface="Menlo" panose="020B0609030804020204" pitchFamily="49" charset="0"/>
              </a:rPr>
              <a:t>data_structure</a:t>
            </a:r>
            <a:r>
              <a:rPr lang="en-GB" sz="2000" dirty="0">
                <a:latin typeface="Menlo" panose="020B0609030804020204" pitchFamily="49" charset="0"/>
              </a:rPr>
              <a:t>", "algorithm"], duration: 1}</a:t>
            </a:r>
            <a:endParaRPr lang="en-GB" sz="2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8678-4EB1-7446-A9A3-8E52FB6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 smtClean="0"/>
              <a:pPr>
                <a:spcAft>
                  <a:spcPts val="600"/>
                </a:spcAft>
              </a:pPr>
              <a:t>26.09.20</a:t>
            </a:fld>
            <a:endParaRPr lang="de-DE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980-58C1-4C4A-959B-775A7F23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23A5-D5E3-2047-A866-FC50D8E5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0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A7090-D58A-D94C-9942-6767893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FC08-BA85-D044-9235-35F31045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782320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 json data from file using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apoc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9A1B-C088-B643-A6B1-5E3F0824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312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9/26/20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38D6-F26F-B640-812C-A725F64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4800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70D7-9DA3-2244-A635-CE49D311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5D9FA-EB88-B54C-A9FF-801F7E7A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 dirty="0"/>
              <a:t>P</a:t>
            </a:r>
            <a:r>
              <a:rPr lang="en-DE" sz="4800" dirty="0"/>
              <a:t>re-requisites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BFCE-511E-A64B-AFBD-EF0C43D0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26.09.20</a:t>
            </a:fld>
            <a:endParaRPr lang="de-DE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F86E-F54E-0D48-9985-F45BB6E4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898989"/>
                </a:solidFill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ED14-355C-6042-8F51-9640A0E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de-DE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de-DE">
              <a:solidFill>
                <a:srgbClr val="898989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5905B7-E8A5-4C44-9840-2AC32317D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2480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3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How to read json file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65864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1856" y="6356350"/>
            <a:ext cx="26609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9/26/20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9DD1E-D474-1548-A11F-53C7477C6A05}"/>
              </a:ext>
            </a:extLst>
          </p:cNvPr>
          <p:cNvSpPr txBox="1"/>
          <p:nvPr/>
        </p:nvSpPr>
        <p:spPr>
          <a:xfrm>
            <a:off x="3645877" y="2215662"/>
            <a:ext cx="552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</a:t>
            </a:r>
            <a:r>
              <a:rPr lang="en-GB" dirty="0" err="1"/>
              <a:t>apoc.load.json</a:t>
            </a:r>
            <a:r>
              <a:rPr lang="en-GB" dirty="0"/>
              <a:t>("file:///users/roni/data/</a:t>
            </a:r>
            <a:r>
              <a:rPr lang="en-GB" dirty="0" err="1"/>
              <a:t>sample.json</a:t>
            </a:r>
            <a:r>
              <a:rPr lang="en-GB" dirty="0"/>
              <a:t>")</a:t>
            </a:r>
          </a:p>
          <a:p>
            <a:r>
              <a:rPr lang="en-GB" dirty="0"/>
              <a:t>yield value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0665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4675886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How to read json file full code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65864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91856" y="6356350"/>
            <a:ext cx="26609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 algn="r">
                <a:spcAft>
                  <a:spcPts val="600"/>
                </a:spcAft>
              </a:pPr>
              <a:t>9/26/20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9DD1E-D474-1548-A11F-53C7477C6A05}"/>
              </a:ext>
            </a:extLst>
          </p:cNvPr>
          <p:cNvSpPr txBox="1"/>
          <p:nvPr/>
        </p:nvSpPr>
        <p:spPr>
          <a:xfrm>
            <a:off x="3645877" y="2215662"/>
            <a:ext cx="6605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</a:t>
            </a:r>
            <a:r>
              <a:rPr lang="en-GB" dirty="0" err="1"/>
              <a:t>apoc.load.json</a:t>
            </a:r>
            <a:r>
              <a:rPr lang="en-GB" dirty="0"/>
              <a:t>("file:///users/roni/data/</a:t>
            </a:r>
            <a:r>
              <a:rPr lang="en-GB" dirty="0" err="1"/>
              <a:t>sample.json</a:t>
            </a:r>
            <a:r>
              <a:rPr lang="en-GB" dirty="0"/>
              <a:t>")</a:t>
            </a:r>
          </a:p>
          <a:p>
            <a:r>
              <a:rPr lang="en-GB" dirty="0"/>
              <a:t>yield value</a:t>
            </a:r>
          </a:p>
          <a:p>
            <a:r>
              <a:rPr lang="en-GB" dirty="0"/>
              <a:t>with size(</a:t>
            </a:r>
            <a:r>
              <a:rPr lang="en-GB" dirty="0" err="1"/>
              <a:t>value.subjects</a:t>
            </a:r>
            <a:r>
              <a:rPr lang="en-GB" dirty="0"/>
              <a:t>) as </a:t>
            </a:r>
            <a:r>
              <a:rPr lang="en-GB" dirty="0" err="1"/>
              <a:t>subject_count,value</a:t>
            </a:r>
            <a:endParaRPr lang="en-GB" dirty="0"/>
          </a:p>
          <a:p>
            <a:r>
              <a:rPr lang="en-GB" dirty="0"/>
              <a:t>return </a:t>
            </a:r>
            <a:r>
              <a:rPr lang="en-GB" dirty="0" err="1"/>
              <a:t>subject_count,value.name</a:t>
            </a:r>
            <a:r>
              <a:rPr lang="en-GB" dirty="0"/>
              <a:t> as </a:t>
            </a:r>
            <a:r>
              <a:rPr lang="en-GB" dirty="0" err="1"/>
              <a:t>name,value.subjects</a:t>
            </a:r>
            <a:r>
              <a:rPr lang="en-GB" dirty="0"/>
              <a:t> as subjects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53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</a:rPr>
              <a:t>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accent1"/>
                </a:solidFill>
              </a:rPr>
              <a:t>How to read json file full code</a:t>
            </a: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E7C5EC34-8528-D04E-B549-D5ADDCEDE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6" b="-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9/26/20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5958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accent1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9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chemeClr val="accent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accent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11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8CDD-94B7-0546-B7BE-338FF3C1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/>
              <a:t>Python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79DC-0AE9-6A47-95D0-4B5D9AA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58" y="5855843"/>
            <a:ext cx="10906061" cy="45847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How to read json file full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CA59D8-B522-2F48-8B47-0DDBDA805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6" r="1" b="1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04DB-55E6-C044-A24D-B85C29EF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5A80B37-905A-A743-A91C-A605D6B805A7}" type="datetime1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9/26/20</a:t>
            </a:fld>
            <a:endParaRPr lang="en-US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F4D3-F323-9C40-8BD6-A565E69D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898989"/>
                </a:solidFill>
                <a:latin typeface="Calibri" panose="020F0502020204030204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8626-2C62-BF44-AA18-CA9B38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>
                <a:solidFill>
                  <a:srgbClr val="898989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898989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9DD1E-D474-1548-A11F-53C7477C6A05}"/>
              </a:ext>
            </a:extLst>
          </p:cNvPr>
          <p:cNvSpPr txBox="1"/>
          <p:nvPr/>
        </p:nvSpPr>
        <p:spPr>
          <a:xfrm>
            <a:off x="41275" y="41275"/>
            <a:ext cx="12109450" cy="453231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3656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NEO4J CYPHER TUTORIAL WITH PYTHON</vt:lpstr>
      <vt:lpstr>Sample json data</vt:lpstr>
      <vt:lpstr>Use case</vt:lpstr>
      <vt:lpstr>Pre-requisites</vt:lpstr>
      <vt:lpstr>code</vt:lpstr>
      <vt:lpstr>code</vt:lpstr>
      <vt:lpstr>output</vt:lpstr>
      <vt:lpstr>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</cp:revision>
  <dcterms:created xsi:type="dcterms:W3CDTF">2020-09-25T22:28:23Z</dcterms:created>
  <dcterms:modified xsi:type="dcterms:W3CDTF">2020-09-25T22:28:37Z</dcterms:modified>
</cp:coreProperties>
</file>