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1" r:id="rId2"/>
    <p:sldId id="266" r:id="rId3"/>
    <p:sldId id="274" r:id="rId4"/>
    <p:sldId id="275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68"/>
    <p:restoredTop sz="94453"/>
  </p:normalViewPr>
  <p:slideViewPr>
    <p:cSldViewPr snapToGrid="0" snapToObjects="1">
      <p:cViewPr varScale="1">
        <p:scale>
          <a:sx n="93" d="100"/>
          <a:sy n="93" d="100"/>
        </p:scale>
        <p:origin x="21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12.10.20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ACA54-650D-D54D-BB7F-798757D70D8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586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12.10.20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12.10.20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12.10.20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12.10.20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12.10.20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12.10.20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12.10.20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12.10.20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12.10.20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12.10.20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12.10.20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12.10.20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46">
            <a:extLst>
              <a:ext uri="{FF2B5EF4-FFF2-40B4-BE49-F238E27FC236}">
                <a16:creationId xmlns:a16="http://schemas.microsoft.com/office/drawing/2014/main" id="{30B7813D-B76D-400E-BFDE-AA4BA0BFA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1785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00426"/>
            <a:ext cx="10512552" cy="3360625"/>
          </a:xfrm>
        </p:spPr>
        <p:txBody>
          <a:bodyPr>
            <a:normAutofit/>
          </a:bodyPr>
          <a:lstStyle/>
          <a:p>
            <a:pPr algn="l"/>
            <a:r>
              <a:rPr lang="de-DE" sz="7600" dirty="0">
                <a:solidFill>
                  <a:schemeClr val="bg1"/>
                </a:solidFill>
              </a:rPr>
              <a:t>NEO4J CYPHER TUTORIAL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536" y="4119928"/>
            <a:ext cx="10494264" cy="1366472"/>
          </a:xfrm>
        </p:spPr>
        <p:txBody>
          <a:bodyPr>
            <a:normAutofit/>
          </a:bodyPr>
          <a:lstStyle/>
          <a:p>
            <a:pPr algn="l"/>
            <a:r>
              <a:rPr lang="de-DE" sz="2600" dirty="0">
                <a:solidFill>
                  <a:schemeClr val="bg1"/>
                </a:solidFill>
              </a:rPr>
              <a:t>Create Multiple Nodes In Neo4j Graph </a:t>
            </a:r>
            <a:r>
              <a:rPr lang="de-DE" sz="2600" dirty="0" err="1">
                <a:solidFill>
                  <a:schemeClr val="bg1"/>
                </a:solidFill>
              </a:rPr>
              <a:t>From</a:t>
            </a:r>
            <a:r>
              <a:rPr lang="de-DE" sz="2600" dirty="0">
                <a:solidFill>
                  <a:schemeClr val="bg1"/>
                </a:solidFill>
              </a:rPr>
              <a:t> </a:t>
            </a:r>
            <a:r>
              <a:rPr lang="de-DE" sz="2600" dirty="0" err="1">
                <a:solidFill>
                  <a:schemeClr val="bg1"/>
                </a:solidFill>
              </a:rPr>
              <a:t>Csv</a:t>
            </a:r>
            <a:r>
              <a:rPr lang="de-DE" sz="2600" dirty="0">
                <a:solidFill>
                  <a:schemeClr val="bg1"/>
                </a:solidFill>
              </a:rPr>
              <a:t> Input </a:t>
            </a:r>
            <a:r>
              <a:rPr lang="de-DE" sz="2600" dirty="0" err="1">
                <a:solidFill>
                  <a:schemeClr val="bg1"/>
                </a:solidFill>
              </a:rPr>
              <a:t>Using</a:t>
            </a:r>
            <a:r>
              <a:rPr lang="de-DE" sz="2600" dirty="0">
                <a:solidFill>
                  <a:schemeClr val="bg1"/>
                </a:solidFill>
              </a:rPr>
              <a:t> </a:t>
            </a:r>
            <a:r>
              <a:rPr lang="de-DE" sz="2600" dirty="0" err="1">
                <a:solidFill>
                  <a:schemeClr val="bg1"/>
                </a:solidFill>
              </a:rPr>
              <a:t>Apoc</a:t>
            </a:r>
            <a:r>
              <a:rPr lang="de-DE" sz="2600" dirty="0">
                <a:solidFill>
                  <a:schemeClr val="bg1"/>
                </a:solidFill>
              </a:rPr>
              <a:t> </a:t>
            </a:r>
            <a:r>
              <a:rPr lang="de-DE" sz="2600" dirty="0" err="1">
                <a:solidFill>
                  <a:schemeClr val="bg1"/>
                </a:solidFill>
              </a:rPr>
              <a:t>Procedure</a:t>
            </a:r>
            <a:r>
              <a:rPr lang="de-DE" sz="2600" dirty="0">
                <a:solidFill>
                  <a:schemeClr val="bg1"/>
                </a:solidFill>
              </a:rPr>
              <a:t> &amp; Python</a:t>
            </a:r>
          </a:p>
          <a:p>
            <a:pPr algn="l"/>
            <a:r>
              <a:rPr lang="de-DE" sz="2600" dirty="0">
                <a:solidFill>
                  <a:schemeClr val="bg1"/>
                </a:solidFill>
              </a:rPr>
              <a:t>Tutorial 97</a:t>
            </a:r>
          </a:p>
          <a:p>
            <a:pPr algn="l"/>
            <a:endParaRPr lang="de-DE" sz="260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E5A617-EF32-7946-8B20-F210415E53AF}" type="datetime1">
              <a:rPr lang="de-DE" smtClean="0">
                <a:highlight>
                  <a:srgbClr val="000000"/>
                </a:highlight>
              </a:rPr>
              <a:pPr>
                <a:spcAft>
                  <a:spcPts val="600"/>
                </a:spcAft>
              </a:pPr>
              <a:t>12.10.20</a:t>
            </a:fld>
            <a:endParaRPr lang="de-DE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de-DE" smtClean="0"/>
              <a:pPr>
                <a:spcAft>
                  <a:spcPts val="600"/>
                </a:spcAft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10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12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BA7090-D58A-D94C-9942-6767893AB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9FC08-BA85-D044-9235-35F310454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1446" y="4782320"/>
            <a:ext cx="8611781" cy="13294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de-DE" sz="2400" dirty="0"/>
              <a:t>Create Multiple Nodes In Neo4j Graph </a:t>
            </a:r>
            <a:r>
              <a:rPr lang="de-DE" sz="2400" dirty="0" err="1"/>
              <a:t>From</a:t>
            </a:r>
            <a:r>
              <a:rPr lang="de-DE" sz="2400" dirty="0"/>
              <a:t> </a:t>
            </a:r>
            <a:r>
              <a:rPr lang="de-DE" sz="2400" dirty="0" err="1"/>
              <a:t>Csv</a:t>
            </a:r>
            <a:r>
              <a:rPr lang="de-DE" sz="2400" dirty="0"/>
              <a:t> Input </a:t>
            </a:r>
            <a:r>
              <a:rPr lang="de-DE" sz="2400" dirty="0" err="1"/>
              <a:t>Using</a:t>
            </a:r>
            <a:r>
              <a:rPr lang="de-DE" sz="2400" dirty="0"/>
              <a:t> </a:t>
            </a:r>
            <a:r>
              <a:rPr lang="de-DE" sz="2400" dirty="0" err="1"/>
              <a:t>Apoc</a:t>
            </a:r>
            <a:r>
              <a:rPr lang="de-DE" sz="2400" dirty="0"/>
              <a:t> </a:t>
            </a:r>
            <a:r>
              <a:rPr lang="de-DE" sz="2400" dirty="0" err="1"/>
              <a:t>Procedure</a:t>
            </a:r>
            <a:r>
              <a:rPr lang="de-DE" sz="2400" dirty="0"/>
              <a:t> &amp; Python</a:t>
            </a:r>
          </a:p>
          <a:p>
            <a:pPr marL="0" indent="0" algn="r">
              <a:buNone/>
            </a:pPr>
            <a:endParaRPr lang="de-DE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B9A1B-C088-B643-A6B1-5E3F08241B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9312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10/12/20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438D6-F26F-B640-812C-A725F641E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48006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770D7-9DA3-2244-A635-CE49D311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65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68CDD-94B7-0546-B7BE-338FF3C1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Create Multiple Nodes In Neo4j Graph </a:t>
            </a:r>
            <a:r>
              <a:rPr lang="de-DE" dirty="0" err="1">
                <a:solidFill>
                  <a:schemeClr val="bg1"/>
                </a:solidFill>
              </a:rPr>
              <a:t>From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Csv</a:t>
            </a:r>
            <a:r>
              <a:rPr lang="de-DE" dirty="0">
                <a:solidFill>
                  <a:schemeClr val="bg1"/>
                </a:solidFill>
              </a:rPr>
              <a:t> Input </a:t>
            </a:r>
            <a:r>
              <a:rPr lang="de-DE" dirty="0" err="1">
                <a:solidFill>
                  <a:schemeClr val="bg1"/>
                </a:solidFill>
              </a:rPr>
              <a:t>Using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Apoc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Procedure</a:t>
            </a:r>
            <a:r>
              <a:rPr lang="de-DE" dirty="0">
                <a:solidFill>
                  <a:schemeClr val="bg1"/>
                </a:solidFill>
              </a:rPr>
              <a:t> &amp; Python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6C79DC-0AE9-6A47-95D0-4B5D9AA5B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4218" y="2743200"/>
            <a:ext cx="1846534" cy="34337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2200" kern="1200" dirty="0"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kern="1200" dirty="0">
                <a:latin typeface="+mn-lt"/>
                <a:ea typeface="+mn-ea"/>
                <a:cs typeface="+mn-cs"/>
              </a:rPr>
              <a:t>Code written in python 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B04DB-55E6-C044-A24D-B85C29EF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/>
              <a:pPr>
                <a:spcAft>
                  <a:spcPts val="600"/>
                </a:spcAft>
              </a:pPr>
              <a:t>10/12/20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7F4D3-F323-9C40-8BD6-A565E69D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38626-2C62-BF44-AA18-CA9B3878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EF98281-4323-804C-8F66-5252D2B6E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9" y="2328227"/>
            <a:ext cx="8276462" cy="438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971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stereo, remote, computer&#10;&#10;Description automatically generated">
            <a:extLst>
              <a:ext uri="{FF2B5EF4-FFF2-40B4-BE49-F238E27FC236}">
                <a16:creationId xmlns:a16="http://schemas.microsoft.com/office/drawing/2014/main" id="{20F007DA-2E86-3842-BE0A-5ADB15EAC4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74" r="9424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68CDD-94B7-0546-B7BE-338FF3C1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output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6C79DC-0AE9-6A47-95D0-4B5D9AA5B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/>
              <a:t>From python ide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B04DB-55E6-C044-A24D-B85C29EF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7981" y="6356350"/>
            <a:ext cx="1214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5A80B37-905A-A743-A91C-A605D6B805A7}" type="datetime1">
              <a:rPr lang="en-US">
                <a:solidFill>
                  <a:schemeClr val="tx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10/12/20</a:t>
            </a:fld>
            <a:endParaRPr lang="en-US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7F4D3-F323-9C40-8BD6-A565E69D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92321" y="6356350"/>
            <a:ext cx="280901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en-US" kern="120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38626-2C62-BF44-AA18-CA9B3878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0819" y="6356350"/>
            <a:ext cx="2743200" cy="36512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3276C40E-97DB-2248-A55E-B7EA991DACFB}" type="slidenum">
              <a:rPr lang="en-US">
                <a:solidFill>
                  <a:schemeClr val="tx1"/>
                </a:solidFill>
                <a:latin typeface="Calibri" panose="020F0502020204030204"/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4</a:t>
            </a:fld>
            <a:endParaRPr lang="en-US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5AC893-F78A-534C-959D-632313DEC309}"/>
              </a:ext>
            </a:extLst>
          </p:cNvPr>
          <p:cNvSpPr txBox="1"/>
          <p:nvPr/>
        </p:nvSpPr>
        <p:spPr>
          <a:xfrm>
            <a:off x="2540000" y="22182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027842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Macintosh PowerPoint</Application>
  <PresentationFormat>Widescreen</PresentationFormat>
  <Paragraphs>24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NEO4J CYPHER TUTORIAL WITH PYTHON</vt:lpstr>
      <vt:lpstr>Use case</vt:lpstr>
      <vt:lpstr>Create Multiple Nodes In Neo4j Graph From Csv Input Using Apoc Procedure &amp; Python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CYPHER TUTORIAL WITH PYTHON</dc:title>
  <dc:creator>roni das</dc:creator>
  <cp:lastModifiedBy>roni das</cp:lastModifiedBy>
  <cp:revision>1</cp:revision>
  <dcterms:created xsi:type="dcterms:W3CDTF">2020-10-12T11:35:16Z</dcterms:created>
  <dcterms:modified xsi:type="dcterms:W3CDTF">2020-10-12T11:35:20Z</dcterms:modified>
</cp:coreProperties>
</file>