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73" r:id="rId4"/>
    <p:sldId id="272" r:id="rId5"/>
    <p:sldId id="274" r:id="rId6"/>
    <p:sldId id="27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453"/>
  </p:normalViewPr>
  <p:slideViewPr>
    <p:cSldViewPr snapToGrid="0" snapToObjects="1">
      <p:cViewPr varScale="1">
        <p:scale>
          <a:sx n="93" d="100"/>
          <a:sy n="9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Create Multiple Nodes In Neo4j Graph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96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10.10.20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de-DE" sz="2400" dirty="0"/>
              <a:t>Create Multiple Nodes In Neo4j Graph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Create Multiple Nodes In Neo4j Graph Using Apoc Procedure &amp; Python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45769CC5-BB5E-9F4F-A34D-A8F295A1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94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2200" dirty="0"/>
              <a:t>neo4j browser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24" y="4832627"/>
            <a:ext cx="4535850" cy="1165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From neo4j browser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10394C-23F7-3F4E-8E53-32D784EA8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0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5468" y="6223828"/>
            <a:ext cx="4717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6924" y="6223828"/>
            <a:ext cx="23290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10/10/20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3828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Create Node In Neo4j Graph Using Apoc Procedure &amp; Python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A47C44-9537-834D-A386-A5A4FFD6C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" r="1857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0" name="Picture 9" descr="A picture containing text, bubble chart&#10;&#10;Description automatically generated">
            <a:extLst>
              <a:ext uri="{FF2B5EF4-FFF2-40B4-BE49-F238E27FC236}">
                <a16:creationId xmlns:a16="http://schemas.microsoft.com/office/drawing/2014/main" id="{7CBADB26-6AA9-0C48-8F73-5F99C78ED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3" r="3" b="1687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10/10/20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 smtClean="0"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Create Multiple Nodes In Neo4j Graph Using Apoc Procedure &amp; Python</vt:lpstr>
      <vt:lpstr>output</vt:lpstr>
      <vt:lpstr>Create Node In Neo4j Graph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</cp:revision>
  <dcterms:created xsi:type="dcterms:W3CDTF">2020-10-10T03:36:04Z</dcterms:created>
  <dcterms:modified xsi:type="dcterms:W3CDTF">2020-10-10T03:37:10Z</dcterms:modified>
</cp:coreProperties>
</file>