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/>
            <a:t>apoc.import.file.use_neo4j_config=false</a:t>
          </a:r>
          <a:endParaRPr lang="en-US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/>
            <a:t>apoc.export.file.enabled=true</a:t>
          </a:r>
          <a:endParaRPr lang="en-US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apoc.import.file.use_neo4j_config=false</a:t>
          </a:r>
          <a:endParaRPr lang="en-US" sz="2000" kern="120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apoc.export.file.enabled=true</a:t>
          </a:r>
          <a:endParaRPr lang="en-US" sz="2000" kern="120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Export JSON Data </a:t>
            </a:r>
            <a:r>
              <a:rPr lang="de-DE" dirty="0" err="1"/>
              <a:t>From</a:t>
            </a:r>
            <a:r>
              <a:rPr lang="de-DE" dirty="0"/>
              <a:t> Neo4j Graph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Apoc</a:t>
            </a:r>
            <a:endParaRPr lang="de-DE" dirty="0"/>
          </a:p>
          <a:p>
            <a:r>
              <a:rPr lang="de-DE" dirty="0"/>
              <a:t>Tutorial 80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24.09.20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9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75CC0D-CEC4-EE4D-AB28-DC238CC5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200" cy="49911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0D937F0-6B82-7440-B2EA-895255ED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0"/>
            <a:ext cx="6045200" cy="499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Sample Graph For NEW YORK METRO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85A80B37-905A-A743-A91C-A605D6B805A7}" type="datetime1">
              <a:rPr lang="en-US"/>
              <a:pPr defTabSz="457200">
                <a:spcAft>
                  <a:spcPts val="600"/>
                </a:spcAft>
                <a:defRPr/>
              </a:pPr>
              <a:t>9/24/20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3276C40E-97DB-2248-A55E-B7EA991DACFB}" type="slidenum">
              <a:rPr lang="en-US"/>
              <a:pPr defTabSz="457200"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json file from neo4j graph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422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293A39-2A2C-144B-A616-CEED694AE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7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Use case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9/24/20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NEO4J CYPHER TUTORIAL WITH PYTHON</vt:lpstr>
      <vt:lpstr>Sample Graph For NEW YORK METRO</vt:lpstr>
      <vt:lpstr>Use case</vt:lpstr>
      <vt:lpstr>Pre-requisites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2020-09-24T18:29:13Z</dcterms:created>
  <dcterms:modified xsi:type="dcterms:W3CDTF">2020-09-24T18:29:18Z</dcterms:modified>
</cp:coreProperties>
</file>