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8" r:id="rId3"/>
    <p:sldId id="266" r:id="rId4"/>
    <p:sldId id="267" r:id="rId5"/>
    <p:sldId id="265" r:id="rId6"/>
    <p:sldId id="269" r:id="rId7"/>
    <p:sldId id="27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3"/>
    <p:restoredTop sz="94478"/>
  </p:normalViewPr>
  <p:slideViewPr>
    <p:cSldViewPr snapToGrid="0" snapToObjects="1">
      <p:cViewPr varScale="1">
        <p:scale>
          <a:sx n="97" d="100"/>
          <a:sy n="97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27.09.20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27.09.20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27.09.20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27.09.20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1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2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Create Graph </a:t>
            </a:r>
            <a:r>
              <a:rPr lang="de-DE" sz="2000" dirty="0" err="1">
                <a:solidFill>
                  <a:srgbClr val="080808"/>
                </a:solidFill>
              </a:rPr>
              <a:t>From</a:t>
            </a:r>
            <a:r>
              <a:rPr lang="de-DE" sz="2000" dirty="0">
                <a:solidFill>
                  <a:srgbClr val="080808"/>
                </a:solidFill>
              </a:rPr>
              <a:t> JSON Data </a:t>
            </a:r>
            <a:r>
              <a:rPr lang="de-DE" sz="2000" dirty="0" err="1">
                <a:solidFill>
                  <a:srgbClr val="080808"/>
                </a:solidFill>
              </a:rPr>
              <a:t>Using</a:t>
            </a:r>
            <a:r>
              <a:rPr lang="de-DE" sz="2000" dirty="0">
                <a:solidFill>
                  <a:srgbClr val="080808"/>
                </a:solidFill>
              </a:rPr>
              <a:t> Neo4j </a:t>
            </a:r>
            <a:r>
              <a:rPr lang="de-DE" sz="2000" dirty="0" err="1">
                <a:solidFill>
                  <a:srgbClr val="080808"/>
                </a:solidFill>
              </a:rPr>
              <a:t>Cypher</a:t>
            </a:r>
            <a:r>
              <a:rPr lang="de-DE" sz="2000" dirty="0">
                <a:solidFill>
                  <a:srgbClr val="080808"/>
                </a:solidFill>
              </a:rPr>
              <a:t> ,</a:t>
            </a:r>
            <a:r>
              <a:rPr lang="de-DE" sz="2000" dirty="0" err="1">
                <a:solidFill>
                  <a:srgbClr val="080808"/>
                </a:solidFill>
              </a:rPr>
              <a:t>Apoc</a:t>
            </a:r>
            <a:r>
              <a:rPr lang="de-DE" sz="2000" dirty="0">
                <a:solidFill>
                  <a:srgbClr val="080808"/>
                </a:solidFill>
              </a:rPr>
              <a:t> &amp; Python</a:t>
            </a:r>
          </a:p>
          <a:p>
            <a:r>
              <a:rPr lang="de-DE" sz="2000" dirty="0">
                <a:solidFill>
                  <a:srgbClr val="080808"/>
                </a:solidFill>
              </a:rPr>
              <a:t>Tutorial 82</a:t>
            </a:r>
          </a:p>
          <a:p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33" y="5626100"/>
            <a:ext cx="256881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27.09.20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276C40E-97DB-2248-A55E-B7EA991DACFB}" type="slidenum">
              <a:rPr lang="de-DE" smtClean="0"/>
              <a:pPr algn="l"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</a:t>
            </a:r>
            <a:r>
              <a:rPr lang="en-DE" sz="3600" dirty="0"/>
              <a:t>ample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F7E7-9B29-F646-B559-66FBBCD1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Menlo" panose="020B0609030804020204" pitchFamily="49" charset="0"/>
              </a:rPr>
              <a:t>{name: "DS101", subjects: ["coding", "</a:t>
            </a:r>
            <a:r>
              <a:rPr lang="en-GB" sz="2000" dirty="0" err="1">
                <a:latin typeface="Menlo" panose="020B0609030804020204" pitchFamily="49" charset="0"/>
              </a:rPr>
              <a:t>data_structure</a:t>
            </a:r>
            <a:r>
              <a:rPr lang="en-GB" sz="2000" dirty="0">
                <a:latin typeface="Menlo" panose="020B0609030804020204" pitchFamily="49" charset="0"/>
              </a:rPr>
              <a:t>", "algorithm"], duration: 1}</a:t>
            </a:r>
            <a:endParaRPr lang="en-GB" sz="20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27.09.20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Create Graph From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json data using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27.09.20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Graph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picture containing clock, sitting, small, table&#10;&#10;Description automatically generated">
            <a:extLst>
              <a:ext uri="{FF2B5EF4-FFF2-40B4-BE49-F238E27FC236}">
                <a16:creationId xmlns:a16="http://schemas.microsoft.com/office/drawing/2014/main" id="{83B83345-D957-A548-AF8D-C843937F3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Expected Graph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 smtClean="0"/>
              <a:pPr>
                <a:spcAft>
                  <a:spcPts val="600"/>
                </a:spcAft>
              </a:pPr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From neo4j browser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65864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91856" y="6356350"/>
            <a:ext cx="26609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9/27/20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17AC4-453F-0340-B9FC-DD3F267742F6}"/>
              </a:ext>
            </a:extLst>
          </p:cNvPr>
          <p:cNvSpPr/>
          <p:nvPr/>
        </p:nvSpPr>
        <p:spPr>
          <a:xfrm>
            <a:off x="2888974" y="17111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DE" dirty="0"/>
              <a:t>call apoc.load.json("file:///users/roni/data/sample.json")</a:t>
            </a:r>
          </a:p>
          <a:p>
            <a:r>
              <a:rPr lang="en-DE" dirty="0"/>
              <a:t>yield value</a:t>
            </a:r>
          </a:p>
          <a:p>
            <a:r>
              <a:rPr lang="en-DE" dirty="0"/>
              <a:t>merge (a:EXAM{NAME:value.name,DURATION:value.duration})</a:t>
            </a:r>
          </a:p>
          <a:p>
            <a:r>
              <a:rPr lang="en-DE" dirty="0"/>
              <a:t>with value,a</a:t>
            </a:r>
          </a:p>
          <a:p>
            <a:r>
              <a:rPr lang="en-DE" dirty="0"/>
              <a:t>unwind value.subjects as subject</a:t>
            </a:r>
          </a:p>
          <a:p>
            <a:r>
              <a:rPr lang="en-DE" dirty="0"/>
              <a:t>merge(b:SUBJECT{NAME:subject})</a:t>
            </a:r>
          </a:p>
          <a:p>
            <a:r>
              <a:rPr lang="en-DE" dirty="0"/>
              <a:t>merge (a)-[:HAS]-&gt;(b)</a:t>
            </a:r>
          </a:p>
        </p:txBody>
      </p:sp>
    </p:spTree>
    <p:extLst>
      <p:ext uri="{BB962C8B-B14F-4D97-AF65-F5344CB8AC3E}">
        <p14:creationId xmlns:p14="http://schemas.microsoft.com/office/powerpoint/2010/main" val="22653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ED48C0-5B54-B54B-AFA9-7A285DB52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56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Python code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How to read json file full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556248"/>
            <a:ext cx="2743200" cy="2743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9/27/20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5" y="6556248"/>
            <a:ext cx="4572000" cy="27432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8664" y="6556248"/>
            <a:ext cx="828184" cy="2743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564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NEO4J CYPHER TUTORIAL WITH PYTHON</vt:lpstr>
      <vt:lpstr>Sample json data</vt:lpstr>
      <vt:lpstr>Use case</vt:lpstr>
      <vt:lpstr>Pre-requisites</vt:lpstr>
      <vt:lpstr>Graph</vt:lpstr>
      <vt:lpstr>code</vt:lpstr>
      <vt:lpstr>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2020-09-26T20:07:05Z</dcterms:created>
  <dcterms:modified xsi:type="dcterms:W3CDTF">2020-09-26T20:08:23Z</dcterms:modified>
</cp:coreProperties>
</file>