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8" r:id="rId3"/>
    <p:sldId id="266" r:id="rId4"/>
    <p:sldId id="267" r:id="rId5"/>
    <p:sldId id="265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69"/>
    <p:restoredTop sz="94478"/>
  </p:normalViewPr>
  <p:slideViewPr>
    <p:cSldViewPr snapToGrid="0" snapToObjects="1">
      <p:cViewPr varScale="1">
        <p:scale>
          <a:sx n="83" d="100"/>
          <a:sy n="83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29.09.20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29.09.20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29.09.20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29.09.20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29.09.20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29.09.20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Load Multiple </a:t>
            </a:r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Files In Neo4j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85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29.09.20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Multiple Json files </a:t>
            </a:r>
            <a:endParaRPr lang="en-DE" sz="3600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9996937A-58B1-A447-A96F-383EA62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3275013"/>
            <a:ext cx="4229100" cy="14097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29.09.20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Multipl</a:t>
            </a:r>
            <a:r>
              <a:rPr lang="en-US" sz="2400" dirty="0"/>
              <a:t>e Json Files In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Neo4j Cypher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Load multiple json files using apoc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9/29/20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A7687-CD97-2544-B146-E354852B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09894"/>
            <a:ext cx="10914060" cy="30832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accent1"/>
                </a:solidFill>
              </a:rPr>
              <a:t>From python ide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281EA11-4B34-5343-BC32-0FE137B64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3" b="-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9/29/20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Multiple Json files </vt:lpstr>
      <vt:lpstr>Use case</vt:lpstr>
      <vt:lpstr>Pre-requisites</vt:lpstr>
      <vt:lpstr>Load multiple json files using apoc procedures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2020-09-29T05:58:47Z</dcterms:created>
  <dcterms:modified xsi:type="dcterms:W3CDTF">2020-09-29T05:58:51Z</dcterms:modified>
</cp:coreProperties>
</file>