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6" r:id="rId3"/>
    <p:sldId id="274" r:id="rId4"/>
    <p:sldId id="27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453"/>
  </p:normalViewPr>
  <p:slideViewPr>
    <p:cSldViewPr snapToGrid="0" snapToObjects="1">
      <p:cViewPr varScale="1">
        <p:scale>
          <a:sx n="93" d="100"/>
          <a:sy n="93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12.10.20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CA54-650D-D54D-BB7F-798757D70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12.10.20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12.10.20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12.10.20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12.10.20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12.10.20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12.10.20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Create Multiple Nodes In Neo4j Graph </a:t>
            </a:r>
            <a:r>
              <a:rPr lang="de-DE" sz="2600" dirty="0" err="1">
                <a:solidFill>
                  <a:schemeClr val="bg1"/>
                </a:solidFill>
              </a:rPr>
              <a:t>From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Csv</a:t>
            </a:r>
            <a:r>
              <a:rPr lang="de-DE" sz="2600" dirty="0">
                <a:solidFill>
                  <a:schemeClr val="bg1"/>
                </a:solidFill>
              </a:rPr>
              <a:t> Input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Procedure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97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12.10.20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de-DE" sz="2400" dirty="0"/>
              <a:t>Create Multiple Nodes In Neo4j Graph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Csv</a:t>
            </a:r>
            <a:r>
              <a:rPr lang="de-DE" sz="2400" dirty="0"/>
              <a:t> Input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Apoc</a:t>
            </a:r>
            <a:r>
              <a:rPr lang="de-DE" sz="2400" dirty="0"/>
              <a:t> </a:t>
            </a:r>
            <a:r>
              <a:rPr lang="de-DE" sz="2400" dirty="0" err="1"/>
              <a:t>Procedure</a:t>
            </a:r>
            <a:r>
              <a:rPr lang="de-DE" sz="2400" dirty="0"/>
              <a:t> &amp; Python</a:t>
            </a:r>
          </a:p>
          <a:p>
            <a:pPr marL="0" indent="0" algn="r">
              <a:buNone/>
            </a:pPr>
            <a:endParaRPr lang="de-D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77">
            <a:extLst>
              <a:ext uri="{FF2B5EF4-FFF2-40B4-BE49-F238E27FC236}">
                <a16:creationId xmlns:a16="http://schemas.microsoft.com/office/drawing/2014/main" id="{094FD356-A887-4566-9023-99A5B3A7B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79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500"/>
              <a:t>Create Multiple Nodes In Neo4j Graph From Csv Input Using Apoc Procedure &amp; Python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7734C2-AF52-EA42-8D24-6C767DE6D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14" b="2"/>
          <a:stretch/>
        </p:blipFill>
        <p:spPr>
          <a:xfrm>
            <a:off x="550863" y="1844675"/>
            <a:ext cx="7200900" cy="4461846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605087" y="3154363"/>
            <a:ext cx="5759452" cy="54927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 sz="1000"/>
              <a:pPr algn="ctr">
                <a:spcAft>
                  <a:spcPts val="600"/>
                </a:spcAft>
              </a:pPr>
              <a:t>10/12/20</a:t>
            </a:fld>
            <a:endParaRPr lang="en-US" sz="1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kern="120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2" y="6307200"/>
            <a:ext cx="11090275" cy="55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 sz="1000"/>
              <a:pPr algn="ctr">
                <a:spcAft>
                  <a:spcPts val="600"/>
                </a:spcAft>
              </a:pPr>
              <a:t>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8697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From python ide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50124DF2-C8F1-AB46-9108-4963F785B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6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5238" y="6492240"/>
            <a:ext cx="30361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10/12/20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27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Use case</vt:lpstr>
      <vt:lpstr>Create Multiple Nodes In Neo4j Graph From Csv Input Using Apoc Procedure &amp; Python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2020-10-12T17:55:13Z</dcterms:created>
  <dcterms:modified xsi:type="dcterms:W3CDTF">2020-10-12T17:55:20Z</dcterms:modified>
</cp:coreProperties>
</file>