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B34D0-59E1-4450-99C8-8665B40313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9C59F9-C207-4E09-9A23-D163BD1B26E3}">
      <dgm:prSet/>
      <dgm:spPr/>
      <dgm:t>
        <a:bodyPr/>
        <a:lstStyle/>
        <a:p>
          <a:r>
            <a:rPr lang="en-DE" dirty="0"/>
            <a:t>TRAIN NAMES AS PER THE CONNECTIVITY COUNT</a:t>
          </a:r>
          <a:endParaRPr lang="en-US" dirty="0"/>
        </a:p>
      </dgm:t>
    </dgm:pt>
    <dgm:pt modelId="{946AD78F-B742-4B91-BAA7-28055833D2A2}" type="parTrans" cxnId="{BE1164DB-E900-43D8-B2D8-3B6AEB733ED4}">
      <dgm:prSet/>
      <dgm:spPr/>
      <dgm:t>
        <a:bodyPr/>
        <a:lstStyle/>
        <a:p>
          <a:endParaRPr lang="en-US"/>
        </a:p>
      </dgm:t>
    </dgm:pt>
    <dgm:pt modelId="{97A238DF-5E35-4D57-B100-711DAC5440CB}" type="sibTrans" cxnId="{BE1164DB-E900-43D8-B2D8-3B6AEB733ED4}">
      <dgm:prSet/>
      <dgm:spPr/>
      <dgm:t>
        <a:bodyPr/>
        <a:lstStyle/>
        <a:p>
          <a:endParaRPr lang="en-US"/>
        </a:p>
      </dgm:t>
    </dgm:pt>
    <dgm:pt modelId="{D4026808-4D5C-4993-9E3E-3863E6A745FF}">
      <dgm:prSet/>
      <dgm:spPr/>
      <dgm:t>
        <a:bodyPr/>
        <a:lstStyle/>
        <a:p>
          <a:r>
            <a:rPr lang="en-US" dirty="0"/>
            <a:t>STATION NAMES AS PER THE CONNECTIVITY COUNT</a:t>
          </a:r>
        </a:p>
      </dgm:t>
    </dgm:pt>
    <dgm:pt modelId="{10BBCB40-6C72-47DC-B324-F4B957C1CA12}" type="parTrans" cxnId="{F87B9392-5C60-471D-A327-470C4C696F69}">
      <dgm:prSet/>
      <dgm:spPr/>
      <dgm:t>
        <a:bodyPr/>
        <a:lstStyle/>
        <a:p>
          <a:endParaRPr lang="en-US"/>
        </a:p>
      </dgm:t>
    </dgm:pt>
    <dgm:pt modelId="{E8F3E9C6-9179-4350-A42D-BF5B545ABC6B}" type="sibTrans" cxnId="{F87B9392-5C60-471D-A327-470C4C696F69}">
      <dgm:prSet/>
      <dgm:spPr/>
      <dgm:t>
        <a:bodyPr/>
        <a:lstStyle/>
        <a:p>
          <a:endParaRPr lang="en-US"/>
        </a:p>
      </dgm:t>
    </dgm:pt>
    <dgm:pt modelId="{0471DDDD-BF68-445B-B783-CE3737AFA33C}" type="pres">
      <dgm:prSet presAssocID="{CBDB34D0-59E1-4450-99C8-8665B40313EC}" presName="root" presStyleCnt="0">
        <dgm:presLayoutVars>
          <dgm:dir/>
          <dgm:resizeHandles val="exact"/>
        </dgm:presLayoutVars>
      </dgm:prSet>
      <dgm:spPr/>
    </dgm:pt>
    <dgm:pt modelId="{DBF1E152-3931-4D48-BB1E-9C5D723B8A5B}" type="pres">
      <dgm:prSet presAssocID="{CC9C59F9-C207-4E09-9A23-D163BD1B26E3}" presName="compNode" presStyleCnt="0"/>
      <dgm:spPr/>
    </dgm:pt>
    <dgm:pt modelId="{76C73645-85FE-45DC-BD7B-A112EA9BD86C}" type="pres">
      <dgm:prSet presAssocID="{CC9C59F9-C207-4E09-9A23-D163BD1B26E3}" presName="bgRect" presStyleLbl="bgShp" presStyleIdx="0" presStyleCnt="2"/>
      <dgm:spPr/>
    </dgm:pt>
    <dgm:pt modelId="{E032CA18-ED99-4623-B200-F6F40ED07ADD}" type="pres">
      <dgm:prSet presAssocID="{CC9C59F9-C207-4E09-9A23-D163BD1B26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D4BD1B8-0CC1-4336-BFF3-5126206E82A7}" type="pres">
      <dgm:prSet presAssocID="{CC9C59F9-C207-4E09-9A23-D163BD1B26E3}" presName="spaceRect" presStyleCnt="0"/>
      <dgm:spPr/>
    </dgm:pt>
    <dgm:pt modelId="{D664659B-4715-42A4-B1B4-6600389DAF94}" type="pres">
      <dgm:prSet presAssocID="{CC9C59F9-C207-4E09-9A23-D163BD1B26E3}" presName="parTx" presStyleLbl="revTx" presStyleIdx="0" presStyleCnt="2">
        <dgm:presLayoutVars>
          <dgm:chMax val="0"/>
          <dgm:chPref val="0"/>
        </dgm:presLayoutVars>
      </dgm:prSet>
      <dgm:spPr/>
    </dgm:pt>
    <dgm:pt modelId="{8FDEF268-3908-43AD-BF36-618E595F1637}" type="pres">
      <dgm:prSet presAssocID="{97A238DF-5E35-4D57-B100-711DAC5440CB}" presName="sibTrans" presStyleCnt="0"/>
      <dgm:spPr/>
    </dgm:pt>
    <dgm:pt modelId="{743952D4-9D1D-40F6-A044-BB89D8B4D0DC}" type="pres">
      <dgm:prSet presAssocID="{D4026808-4D5C-4993-9E3E-3863E6A745FF}" presName="compNode" presStyleCnt="0"/>
      <dgm:spPr/>
    </dgm:pt>
    <dgm:pt modelId="{0BF4FDD8-DFB5-4637-9406-D90D41D55950}" type="pres">
      <dgm:prSet presAssocID="{D4026808-4D5C-4993-9E3E-3863E6A745FF}" presName="bgRect" presStyleLbl="bgShp" presStyleIdx="1" presStyleCnt="2"/>
      <dgm:spPr/>
    </dgm:pt>
    <dgm:pt modelId="{8FEBDE89-201B-4836-8838-378F48F66D2C}" type="pres">
      <dgm:prSet presAssocID="{D4026808-4D5C-4993-9E3E-3863E6A745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B20A546-62C8-4E3B-B2A4-EB1755F027F7}" type="pres">
      <dgm:prSet presAssocID="{D4026808-4D5C-4993-9E3E-3863E6A745FF}" presName="spaceRect" presStyleCnt="0"/>
      <dgm:spPr/>
    </dgm:pt>
    <dgm:pt modelId="{20BD84C9-5B4C-4C42-BC13-5B8ACF6D85D1}" type="pres">
      <dgm:prSet presAssocID="{D4026808-4D5C-4993-9E3E-3863E6A745F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7B3C146-7AA9-425E-B3E5-34E1DD030E33}" type="presOf" srcId="{CC9C59F9-C207-4E09-9A23-D163BD1B26E3}" destId="{D664659B-4715-42A4-B1B4-6600389DAF94}" srcOrd="0" destOrd="0" presId="urn:microsoft.com/office/officeart/2018/2/layout/IconVerticalSolidList"/>
    <dgm:cxn modelId="{F87B9392-5C60-471D-A327-470C4C696F69}" srcId="{CBDB34D0-59E1-4450-99C8-8665B40313EC}" destId="{D4026808-4D5C-4993-9E3E-3863E6A745FF}" srcOrd="1" destOrd="0" parTransId="{10BBCB40-6C72-47DC-B324-F4B957C1CA12}" sibTransId="{E8F3E9C6-9179-4350-A42D-BF5B545ABC6B}"/>
    <dgm:cxn modelId="{E11C14A0-B4DE-494F-B6F3-2FD9A7A90C98}" type="presOf" srcId="{CBDB34D0-59E1-4450-99C8-8665B40313EC}" destId="{0471DDDD-BF68-445B-B783-CE3737AFA33C}" srcOrd="0" destOrd="0" presId="urn:microsoft.com/office/officeart/2018/2/layout/IconVerticalSolidList"/>
    <dgm:cxn modelId="{53DC66D9-BB1D-4F9E-9C1A-8CA9D4C08779}" type="presOf" srcId="{D4026808-4D5C-4993-9E3E-3863E6A745FF}" destId="{20BD84C9-5B4C-4C42-BC13-5B8ACF6D85D1}" srcOrd="0" destOrd="0" presId="urn:microsoft.com/office/officeart/2018/2/layout/IconVerticalSolidList"/>
    <dgm:cxn modelId="{BE1164DB-E900-43D8-B2D8-3B6AEB733ED4}" srcId="{CBDB34D0-59E1-4450-99C8-8665B40313EC}" destId="{CC9C59F9-C207-4E09-9A23-D163BD1B26E3}" srcOrd="0" destOrd="0" parTransId="{946AD78F-B742-4B91-BAA7-28055833D2A2}" sibTransId="{97A238DF-5E35-4D57-B100-711DAC5440CB}"/>
    <dgm:cxn modelId="{BDCABD0C-A531-4276-A5FC-A6BB9EA4CDD2}" type="presParOf" srcId="{0471DDDD-BF68-445B-B783-CE3737AFA33C}" destId="{DBF1E152-3931-4D48-BB1E-9C5D723B8A5B}" srcOrd="0" destOrd="0" presId="urn:microsoft.com/office/officeart/2018/2/layout/IconVerticalSolidList"/>
    <dgm:cxn modelId="{626E1CFA-020F-4677-B6B1-8F30D0CAF164}" type="presParOf" srcId="{DBF1E152-3931-4D48-BB1E-9C5D723B8A5B}" destId="{76C73645-85FE-45DC-BD7B-A112EA9BD86C}" srcOrd="0" destOrd="0" presId="urn:microsoft.com/office/officeart/2018/2/layout/IconVerticalSolidList"/>
    <dgm:cxn modelId="{7808856C-F6F0-4536-AEC3-9DDA18F6572E}" type="presParOf" srcId="{DBF1E152-3931-4D48-BB1E-9C5D723B8A5B}" destId="{E032CA18-ED99-4623-B200-F6F40ED07ADD}" srcOrd="1" destOrd="0" presId="urn:microsoft.com/office/officeart/2018/2/layout/IconVerticalSolidList"/>
    <dgm:cxn modelId="{0E7FED52-E218-4503-9863-447EAE46AEA0}" type="presParOf" srcId="{DBF1E152-3931-4D48-BB1E-9C5D723B8A5B}" destId="{7D4BD1B8-0CC1-4336-BFF3-5126206E82A7}" srcOrd="2" destOrd="0" presId="urn:microsoft.com/office/officeart/2018/2/layout/IconVerticalSolidList"/>
    <dgm:cxn modelId="{E2D6E9B1-E509-440E-BA45-7B524EFF2EFA}" type="presParOf" srcId="{DBF1E152-3931-4D48-BB1E-9C5D723B8A5B}" destId="{D664659B-4715-42A4-B1B4-6600389DAF94}" srcOrd="3" destOrd="0" presId="urn:microsoft.com/office/officeart/2018/2/layout/IconVerticalSolidList"/>
    <dgm:cxn modelId="{4326ABA4-30E9-4FDC-9062-9AC7273F4144}" type="presParOf" srcId="{0471DDDD-BF68-445B-B783-CE3737AFA33C}" destId="{8FDEF268-3908-43AD-BF36-618E595F1637}" srcOrd="1" destOrd="0" presId="urn:microsoft.com/office/officeart/2018/2/layout/IconVerticalSolidList"/>
    <dgm:cxn modelId="{710BAE1F-F3EE-4B76-8939-41B6C88E6FA4}" type="presParOf" srcId="{0471DDDD-BF68-445B-B783-CE3737AFA33C}" destId="{743952D4-9D1D-40F6-A044-BB89D8B4D0DC}" srcOrd="2" destOrd="0" presId="urn:microsoft.com/office/officeart/2018/2/layout/IconVerticalSolidList"/>
    <dgm:cxn modelId="{48E678A8-665B-4F9B-A1D9-ACC1184FC540}" type="presParOf" srcId="{743952D4-9D1D-40F6-A044-BB89D8B4D0DC}" destId="{0BF4FDD8-DFB5-4637-9406-D90D41D55950}" srcOrd="0" destOrd="0" presId="urn:microsoft.com/office/officeart/2018/2/layout/IconVerticalSolidList"/>
    <dgm:cxn modelId="{757E0FFB-361C-4E9A-8C8F-7E620BBF2DF5}" type="presParOf" srcId="{743952D4-9D1D-40F6-A044-BB89D8B4D0DC}" destId="{8FEBDE89-201B-4836-8838-378F48F66D2C}" srcOrd="1" destOrd="0" presId="urn:microsoft.com/office/officeart/2018/2/layout/IconVerticalSolidList"/>
    <dgm:cxn modelId="{1C7FBBE7-D08E-4B00-BC98-D23CA559D505}" type="presParOf" srcId="{743952D4-9D1D-40F6-A044-BB89D8B4D0DC}" destId="{6B20A546-62C8-4E3B-B2A4-EB1755F027F7}" srcOrd="2" destOrd="0" presId="urn:microsoft.com/office/officeart/2018/2/layout/IconVerticalSolidList"/>
    <dgm:cxn modelId="{6A80AD41-4A64-47E0-811D-91E393D0924F}" type="presParOf" srcId="{743952D4-9D1D-40F6-A044-BB89D8B4D0DC}" destId="{20BD84C9-5B4C-4C42-BC13-5B8ACF6D85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73645-85FE-45DC-BD7B-A112EA9BD86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2CA18-ED99-4623-B200-F6F40ED07ADD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4659B-4715-42A4-B1B4-6600389DAF94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500" kern="1200" dirty="0"/>
            <a:t>TRAIN NAMES AS PER THE CONNECTIVITY COUNT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0BF4FDD8-DFB5-4637-9406-D90D41D55950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BDE89-201B-4836-8838-378F48F66D2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D84C9-5B4C-4C42-BC13-5B8ACF6D85D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STATION NAMES AS PER THE CONNECTIVITY COUNT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12.09.20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12.09.20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12.09.20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12.09.20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12.09.20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12.09.20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12.09.20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12.09.20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12.09.20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12.09.20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12.09.20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12.09.20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12.09.20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Data Analysis </a:t>
            </a:r>
            <a:r>
              <a:rPr lang="de-DE" dirty="0" err="1"/>
              <a:t>From</a:t>
            </a:r>
            <a:r>
              <a:rPr lang="de-DE" dirty="0"/>
              <a:t> Neo4j Graph </a:t>
            </a:r>
            <a:r>
              <a:rPr lang="de-DE" dirty="0" err="1"/>
              <a:t>Using</a:t>
            </a:r>
            <a:r>
              <a:rPr lang="de-DE" dirty="0"/>
              <a:t> Pandas</a:t>
            </a:r>
          </a:p>
          <a:p>
            <a:r>
              <a:rPr lang="de-DE" dirty="0"/>
              <a:t>Tutorial 78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12.09.20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9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875CC0D-CEC4-EE4D-AB28-DC238CC5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5200" cy="49911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0D937F0-6B82-7440-B2EA-895255ED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0"/>
            <a:ext cx="6045200" cy="4991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423"/>
            <a:ext cx="10515600" cy="111438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Sample Graph For NEW YORK METRO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85A80B37-905A-A743-A91C-A605D6B805A7}" type="datetime1">
              <a:rPr lang="en-US"/>
              <a:pPr defTabSz="457200">
                <a:spcAft>
                  <a:spcPts val="600"/>
                </a:spcAft>
                <a:defRPr/>
              </a:pPr>
              <a:t>9/12/20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3276C40E-97DB-2248-A55E-B7EA991DACFB}" type="slidenum">
              <a:rPr lang="en-US"/>
              <a:pPr defTabSz="457200"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6" name="Content Placeholder 6">
            <a:extLst>
              <a:ext uri="{FF2B5EF4-FFF2-40B4-BE49-F238E27FC236}">
                <a16:creationId xmlns:a16="http://schemas.microsoft.com/office/drawing/2014/main" id="{59AA8A26-7600-4BA0-87E7-CB2144E45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9134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2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864" y="341916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de-DE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12.09.20</a:t>
            </a:fld>
            <a:endParaRPr lang="de-DE" sz="10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000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 sz="1000">
              <a:solidFill>
                <a:srgbClr val="898989"/>
              </a:solidFill>
            </a:endParaRP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C0251EB-CADE-F448-A4DB-3E620B1D3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9077" y="1264173"/>
            <a:ext cx="7960538" cy="4351338"/>
          </a:xfrm>
        </p:spPr>
      </p:pic>
    </p:spTree>
    <p:extLst>
      <p:ext uri="{BB962C8B-B14F-4D97-AF65-F5344CB8AC3E}">
        <p14:creationId xmlns:p14="http://schemas.microsoft.com/office/powerpoint/2010/main" val="370665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A437A-487E-6E48-85B6-811CF068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FD4-2EC7-3E43-937B-A579EA83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5A80B37-905A-A743-A91C-A605D6B805A7}" type="datetime1">
              <a:rPr lang="en-US" smtClean="0"/>
              <a:pPr defTabSz="457200">
                <a:spcAft>
                  <a:spcPts val="600"/>
                </a:spcAft>
              </a:pPr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90D3-183A-2C40-9D39-DAA76D7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6FA0-4ACA-7F48-9EA7-A5228A6F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276C40E-97DB-2248-A55E-B7EA991DACFB}" type="slidenum">
              <a:rPr lang="en-US" smtClean="0"/>
              <a:pPr defTabSz="4572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C07F3D-47B7-0F45-9B7D-5D21B5C3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727200"/>
            <a:ext cx="98298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58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NEO4J CYPHER TUTORIAL WITH PYTHON</vt:lpstr>
      <vt:lpstr>Sample Graph For NEW YORK METRO</vt:lpstr>
      <vt:lpstr>USE CASE</vt:lpstr>
      <vt:lpstr>code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</cp:revision>
  <dcterms:created xsi:type="dcterms:W3CDTF">2020-09-11T18:57:24Z</dcterms:created>
  <dcterms:modified xsi:type="dcterms:W3CDTF">2020-09-11T19:24:11Z</dcterms:modified>
</cp:coreProperties>
</file>