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1" r:id="rId2"/>
    <p:sldId id="266" r:id="rId3"/>
    <p:sldId id="278" r:id="rId4"/>
    <p:sldId id="274" r:id="rId5"/>
    <p:sldId id="275" r:id="rId6"/>
    <p:sldId id="276" r:id="rId7"/>
    <p:sldId id="277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94436"/>
  </p:normalViewPr>
  <p:slideViewPr>
    <p:cSldViewPr snapToGrid="0" snapToObjects="1">
      <p:cViewPr varScale="1">
        <p:scale>
          <a:sx n="93" d="100"/>
          <a:sy n="93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13.10.20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ACA54-650D-D54D-BB7F-798757D70D8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58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13.10.20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13.10.20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13.10.20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13.10.20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13.10.20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13.10.20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13.10.20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13.10.20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13.10.20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13.10.20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13.10.20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13.10.20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6">
            <a:extLst>
              <a:ext uri="{FF2B5EF4-FFF2-40B4-BE49-F238E27FC236}">
                <a16:creationId xmlns:a16="http://schemas.microsoft.com/office/drawing/2014/main" id="{30B7813D-B76D-400E-BFDE-AA4BA0B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178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6"/>
            <a:ext cx="10512552" cy="3360625"/>
          </a:xfrm>
        </p:spPr>
        <p:txBody>
          <a:bodyPr>
            <a:normAutofit/>
          </a:bodyPr>
          <a:lstStyle/>
          <a:p>
            <a:pPr algn="l"/>
            <a:r>
              <a:rPr lang="de-DE" sz="7600" dirty="0">
                <a:solidFill>
                  <a:schemeClr val="bg1"/>
                </a:solidFill>
              </a:rPr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119928"/>
            <a:ext cx="10494264" cy="1366472"/>
          </a:xfrm>
        </p:spPr>
        <p:txBody>
          <a:bodyPr>
            <a:normAutofit/>
          </a:bodyPr>
          <a:lstStyle/>
          <a:p>
            <a:pPr algn="l"/>
            <a:r>
              <a:rPr lang="de-DE" sz="2600" dirty="0">
                <a:solidFill>
                  <a:schemeClr val="bg1"/>
                </a:solidFill>
              </a:rPr>
              <a:t>Remove Labels </a:t>
            </a:r>
            <a:r>
              <a:rPr lang="de-DE" sz="2600" dirty="0" err="1">
                <a:solidFill>
                  <a:schemeClr val="bg1"/>
                </a:solidFill>
              </a:rPr>
              <a:t>From</a:t>
            </a:r>
            <a:r>
              <a:rPr lang="de-DE" sz="2600" dirty="0">
                <a:solidFill>
                  <a:schemeClr val="bg1"/>
                </a:solidFill>
              </a:rPr>
              <a:t> Neo4j </a:t>
            </a:r>
            <a:r>
              <a:rPr lang="de-DE" sz="2600" dirty="0" err="1">
                <a:solidFill>
                  <a:schemeClr val="bg1"/>
                </a:solidFill>
              </a:rPr>
              <a:t>Node</a:t>
            </a:r>
            <a:r>
              <a:rPr lang="de-DE" sz="2600" dirty="0">
                <a:solidFill>
                  <a:schemeClr val="bg1"/>
                </a:solidFill>
              </a:rPr>
              <a:t> </a:t>
            </a:r>
            <a:r>
              <a:rPr lang="de-DE" sz="2600" dirty="0" err="1">
                <a:solidFill>
                  <a:schemeClr val="bg1"/>
                </a:solidFill>
              </a:rPr>
              <a:t>Using</a:t>
            </a:r>
            <a:r>
              <a:rPr lang="de-DE" sz="2600" dirty="0">
                <a:solidFill>
                  <a:schemeClr val="bg1"/>
                </a:solidFill>
              </a:rPr>
              <a:t> </a:t>
            </a:r>
            <a:r>
              <a:rPr lang="de-DE" sz="2600" dirty="0" err="1">
                <a:solidFill>
                  <a:schemeClr val="bg1"/>
                </a:solidFill>
              </a:rPr>
              <a:t>Apoc</a:t>
            </a:r>
            <a:r>
              <a:rPr lang="de-DE" sz="2600" dirty="0">
                <a:solidFill>
                  <a:schemeClr val="bg1"/>
                </a:solidFill>
              </a:rPr>
              <a:t> </a:t>
            </a:r>
            <a:r>
              <a:rPr lang="de-DE" sz="2600" dirty="0" err="1">
                <a:solidFill>
                  <a:schemeClr val="bg1"/>
                </a:solidFill>
              </a:rPr>
              <a:t>Procedure</a:t>
            </a:r>
            <a:r>
              <a:rPr lang="de-DE" sz="2600" dirty="0">
                <a:solidFill>
                  <a:schemeClr val="bg1"/>
                </a:solidFill>
              </a:rPr>
              <a:t> &amp; Python</a:t>
            </a:r>
          </a:p>
          <a:p>
            <a:pPr algn="l"/>
            <a:r>
              <a:rPr lang="de-DE" sz="2600" dirty="0">
                <a:solidFill>
                  <a:schemeClr val="bg1"/>
                </a:solidFill>
              </a:rPr>
              <a:t>Tutorial 99</a:t>
            </a:r>
          </a:p>
          <a:p>
            <a:pPr algn="l"/>
            <a:endParaRPr lang="de-DE" sz="26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E5A617-EF32-7946-8B20-F210415E53AF}" type="datetime1">
              <a:rPr lang="de-DE" smtClean="0">
                <a:highlight>
                  <a:srgbClr val="000000"/>
                </a:highlight>
              </a:rPr>
              <a:pPr>
                <a:spcAft>
                  <a:spcPts val="600"/>
                </a:spcAft>
              </a:pPr>
              <a:t>13.10.20</a:t>
            </a:fld>
            <a:endParaRPr lang="de-DE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mtClean="0"/>
              <a:pPr>
                <a:spcAft>
                  <a:spcPts val="600"/>
                </a:spcAft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10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A7090-D58A-D94C-9942-6767893A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9FC08-BA85-D044-9235-35F31045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446" y="4782320"/>
            <a:ext cx="8611781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de-DE" sz="2400" dirty="0"/>
              <a:t>Remove Labels </a:t>
            </a:r>
            <a:r>
              <a:rPr lang="de-DE" sz="2400" dirty="0" err="1"/>
              <a:t>From</a:t>
            </a:r>
            <a:r>
              <a:rPr lang="de-DE" sz="2400" dirty="0"/>
              <a:t> Neo4j </a:t>
            </a:r>
            <a:r>
              <a:rPr lang="de-DE" sz="2400" dirty="0" err="1"/>
              <a:t>Node</a:t>
            </a:r>
            <a:r>
              <a:rPr lang="de-DE" sz="2400" dirty="0"/>
              <a:t> </a:t>
            </a:r>
            <a:r>
              <a:rPr lang="de-DE" sz="2400" dirty="0" err="1"/>
              <a:t>Using</a:t>
            </a:r>
            <a:r>
              <a:rPr lang="de-DE" sz="2400" dirty="0"/>
              <a:t> </a:t>
            </a:r>
            <a:r>
              <a:rPr lang="de-DE" sz="2400" dirty="0" err="1"/>
              <a:t>Apoc</a:t>
            </a:r>
            <a:r>
              <a:rPr lang="de-DE" sz="2400" dirty="0"/>
              <a:t> </a:t>
            </a:r>
            <a:r>
              <a:rPr lang="de-DE" sz="2400" dirty="0" err="1"/>
              <a:t>Procedure</a:t>
            </a:r>
            <a:r>
              <a:rPr lang="de-DE" sz="2400" dirty="0"/>
              <a:t> &amp; Python</a:t>
            </a:r>
          </a:p>
          <a:p>
            <a:pPr marL="0" indent="0" algn="r">
              <a:buNone/>
            </a:pPr>
            <a:endParaRPr lang="de-D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B9A1B-C088-B643-A6B1-5E3F0824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9312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10/13/20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438D6-F26F-B640-812C-A725F641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4800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770D7-9DA3-2244-A635-CE49D311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6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screenshot of a stereo&#10;&#10;Description automatically generated">
            <a:extLst>
              <a:ext uri="{FF2B5EF4-FFF2-40B4-BE49-F238E27FC236}">
                <a16:creationId xmlns:a16="http://schemas.microsoft.com/office/drawing/2014/main" id="{D7E1A1FC-82A4-6741-875C-96357E40F9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5219"/>
          <a:stretch/>
        </p:blipFill>
        <p:spPr>
          <a:xfrm>
            <a:off x="180975" y="182880"/>
            <a:ext cx="11823637" cy="64997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C18145-A763-2846-94DA-45E00AD3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78713"/>
            <a:ext cx="3124200" cy="1693977"/>
          </a:xfrm>
        </p:spPr>
        <p:txBody>
          <a:bodyPr anchor="b">
            <a:normAutofit fontScale="90000"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R</a:t>
            </a:r>
            <a:r>
              <a:rPr lang="en-DE" sz="4000" dirty="0">
                <a:solidFill>
                  <a:srgbClr val="FFFFFF"/>
                </a:solidFill>
              </a:rPr>
              <a:t>emove all labels except Student label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09F23-7912-0B4A-A4F0-E8C53444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13.10.20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FC355-9A09-9D4D-A0BC-FCF6AF431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rgbClr val="FFFFFF"/>
                </a:solidFill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B764D-CD85-2442-B263-15D5B54F0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06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77">
            <a:extLst>
              <a:ext uri="{FF2B5EF4-FFF2-40B4-BE49-F238E27FC236}">
                <a16:creationId xmlns:a16="http://schemas.microsoft.com/office/drawing/2014/main" id="{094FD356-A887-4566-9023-99A5B3A7B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79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E46B98A5-2874-4160-A801-37F77430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2" y="549276"/>
            <a:ext cx="7200149" cy="57594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613" y="1018724"/>
            <a:ext cx="6115890" cy="53975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de-DE" sz="1800" dirty="0"/>
              <a:t>Remove Labels </a:t>
            </a:r>
            <a:r>
              <a:rPr lang="de-DE" sz="1800" dirty="0" err="1"/>
              <a:t>From</a:t>
            </a:r>
            <a:r>
              <a:rPr lang="de-DE" sz="1800" dirty="0"/>
              <a:t> Neo4j </a:t>
            </a:r>
            <a:r>
              <a:rPr lang="de-DE" sz="1800" dirty="0" err="1"/>
              <a:t>Node</a:t>
            </a:r>
            <a:r>
              <a:rPr lang="de-DE" sz="1800" dirty="0"/>
              <a:t> </a:t>
            </a:r>
            <a:r>
              <a:rPr lang="de-DE" sz="1800" dirty="0" err="1"/>
              <a:t>Using</a:t>
            </a:r>
            <a:r>
              <a:rPr lang="de-DE" sz="1800" dirty="0"/>
              <a:t> </a:t>
            </a:r>
            <a:r>
              <a:rPr lang="de-DE" sz="1800" dirty="0" err="1"/>
              <a:t>Apoc</a:t>
            </a:r>
            <a:r>
              <a:rPr lang="de-DE" sz="1800" dirty="0"/>
              <a:t> </a:t>
            </a:r>
            <a:r>
              <a:rPr lang="de-DE" sz="1800" dirty="0" err="1"/>
              <a:t>Procedure</a:t>
            </a:r>
            <a:r>
              <a:rPr lang="de-DE" sz="1800" dirty="0"/>
              <a:t> &amp;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2605087" y="3154363"/>
            <a:ext cx="5759452" cy="549275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fld id="{85A80B37-905A-A743-A91C-A605D6B805A7}" type="datetime1">
              <a:rPr lang="en-US" sz="1000"/>
              <a:pPr algn="ctr">
                <a:spcAft>
                  <a:spcPts val="600"/>
                </a:spcAft>
              </a:pPr>
              <a:t>10/13/20</a:t>
            </a:fld>
            <a:endParaRPr lang="en-US" sz="10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8770" y="2059200"/>
            <a:ext cx="3342368" cy="37830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kern="1200" dirty="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None/>
            </a:pPr>
            <a:r>
              <a:rPr lang="en-US" sz="2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Code written in neo4j browser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2" y="6307200"/>
            <a:ext cx="11090275" cy="5508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9033635" y="3148837"/>
            <a:ext cx="5768976" cy="550800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fld id="{3276C40E-97DB-2248-A55E-B7EA991DACFB}" type="slidenum">
              <a:rPr lang="en-US" sz="1000"/>
              <a:pPr algn="ctr">
                <a:spcAft>
                  <a:spcPts val="600"/>
                </a:spcAft>
              </a:pPr>
              <a:t>4</a:t>
            </a:fld>
            <a:endParaRPr lang="en-US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EDC31-1FC4-2A45-99A8-6A3996DAFA27}"/>
              </a:ext>
            </a:extLst>
          </p:cNvPr>
          <p:cNvSpPr txBox="1"/>
          <p:nvPr/>
        </p:nvSpPr>
        <p:spPr>
          <a:xfrm>
            <a:off x="1510145" y="2147455"/>
            <a:ext cx="42324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 </a:t>
            </a:r>
            <a:r>
              <a:rPr lang="en-GB" dirty="0" err="1"/>
              <a:t>db.labels</a:t>
            </a:r>
            <a:r>
              <a:rPr lang="en-GB" dirty="0"/>
              <a:t>()</a:t>
            </a:r>
          </a:p>
          <a:p>
            <a:r>
              <a:rPr lang="en-GB" dirty="0"/>
              <a:t>yield label where label &lt;&gt; "Student"</a:t>
            </a:r>
          </a:p>
          <a:p>
            <a:r>
              <a:rPr lang="en-GB" dirty="0"/>
              <a:t>with collect(label) as label</a:t>
            </a:r>
          </a:p>
          <a:p>
            <a:r>
              <a:rPr lang="en-GB" dirty="0"/>
              <a:t>match(a)</a:t>
            </a:r>
          </a:p>
          <a:p>
            <a:r>
              <a:rPr lang="en-GB" dirty="0"/>
              <a:t>with collect(a) as </a:t>
            </a:r>
            <a:r>
              <a:rPr lang="en-GB" dirty="0" err="1"/>
              <a:t>nodes,label</a:t>
            </a:r>
            <a:endParaRPr lang="en-GB" dirty="0"/>
          </a:p>
          <a:p>
            <a:r>
              <a:rPr lang="en-GB" dirty="0"/>
              <a:t>call </a:t>
            </a:r>
            <a:r>
              <a:rPr lang="en-GB" dirty="0" err="1"/>
              <a:t>apoc.create.removeLabels</a:t>
            </a:r>
            <a:r>
              <a:rPr lang="en-GB" dirty="0"/>
              <a:t>(</a:t>
            </a:r>
            <a:r>
              <a:rPr lang="en-GB" dirty="0" err="1"/>
              <a:t>nodes,label</a:t>
            </a:r>
            <a:r>
              <a:rPr lang="en-GB" dirty="0"/>
              <a:t>)</a:t>
            </a:r>
          </a:p>
          <a:p>
            <a:r>
              <a:rPr lang="en-GB" dirty="0"/>
              <a:t>yield node</a:t>
            </a:r>
          </a:p>
          <a:p>
            <a:r>
              <a:rPr lang="en-GB" dirty="0"/>
              <a:t>return </a:t>
            </a:r>
            <a:r>
              <a:rPr lang="en-GB" dirty="0" err="1"/>
              <a:t>node,labels</a:t>
            </a:r>
            <a:r>
              <a:rPr lang="en-GB" dirty="0"/>
              <a:t>(node) as labels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8697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2EE8779A-9808-BF43-8FC5-E3F877B048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9956" r="-1" b="-1"/>
          <a:stretch/>
        </p:blipFill>
        <p:spPr>
          <a:xfrm>
            <a:off x="180975" y="182880"/>
            <a:ext cx="11823637" cy="64997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195"/>
            <a:ext cx="10165218" cy="28065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6300"/>
            <a:ext cx="10165218" cy="258845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From python 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fld id="{85A80B37-905A-A743-A91C-A605D6B805A7}" type="datetime1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10/13/20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3276C40E-97DB-2248-A55E-B7EA991DACFB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5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AC893-F78A-534C-959D-632313DEC309}"/>
              </a:ext>
            </a:extLst>
          </p:cNvPr>
          <p:cNvSpPr txBox="1"/>
          <p:nvPr/>
        </p:nvSpPr>
        <p:spPr>
          <a:xfrm>
            <a:off x="2540000" y="22182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278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8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Remove Labels From Neo4j Node Using Apoc Procedure &amp; Python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400" kern="120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 kern="1200">
                <a:latin typeface="+mn-lt"/>
                <a:ea typeface="+mn-ea"/>
                <a:cs typeface="+mn-cs"/>
              </a:rPr>
              <a:t>Code written in python ide</a:t>
            </a:r>
          </a:p>
        </p:txBody>
      </p:sp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C544491-AE53-8E44-8CFA-2F40B60019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993" b="-2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536" y="6382512"/>
            <a:ext cx="2825496" cy="320040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spcAft>
                <a:spcPts val="600"/>
              </a:spcAft>
            </a:pPr>
            <a:fld id="{85A80B37-905A-A743-A91C-A605D6B805A7}" type="datetime1">
              <a:rPr lang="en-US" sz="1000"/>
              <a:pPr algn="r">
                <a:spcAft>
                  <a:spcPts val="600"/>
                </a:spcAft>
              </a:pPr>
              <a:t>10/13/20</a:t>
            </a:fld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 sz="1000"/>
              <a:pPr>
                <a:spcAft>
                  <a:spcPts val="600"/>
                </a:spcAft>
              </a:pPr>
              <a:t>6</a:t>
            </a:fld>
            <a:endParaRPr lang="en-US" sz="1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08DD21-05B9-D74C-9C36-5E2A2EFA1E45}"/>
              </a:ext>
            </a:extLst>
          </p:cNvPr>
          <p:cNvSpPr txBox="1"/>
          <p:nvPr/>
        </p:nvSpPr>
        <p:spPr>
          <a:xfrm>
            <a:off x="3034145" y="28263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546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7908" y="5086350"/>
            <a:ext cx="2446465" cy="11782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/>
              <a:t>From python ide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5238" y="6492240"/>
            <a:ext cx="30361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5A80B37-905A-A743-A91C-A605D6B805A7}" type="datetime1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10/13/20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492240"/>
            <a:ext cx="3126933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AC893-F78A-534C-959D-632313DEC309}"/>
              </a:ext>
            </a:extLst>
          </p:cNvPr>
          <p:cNvSpPr txBox="1"/>
          <p:nvPr/>
        </p:nvSpPr>
        <p:spPr>
          <a:xfrm>
            <a:off x="2540000" y="22182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pic>
        <p:nvPicPr>
          <p:cNvPr id="13" name="Picture 12" descr="Chart, bubble chart&#10;&#10;Description automatically generated">
            <a:extLst>
              <a:ext uri="{FF2B5EF4-FFF2-40B4-BE49-F238E27FC236}">
                <a16:creationId xmlns:a16="http://schemas.microsoft.com/office/drawing/2014/main" id="{A0DA2890-B184-E944-839E-5CD852A09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660400"/>
            <a:ext cx="98044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63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Macintosh PowerPoint</Application>
  <PresentationFormat>Widescreen</PresentationFormat>
  <Paragraphs>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NEO4J CYPHER TUTORIAL WITH PYTHON</vt:lpstr>
      <vt:lpstr>Use case</vt:lpstr>
      <vt:lpstr>Remove all labels except Student label</vt:lpstr>
      <vt:lpstr>Remove Labels From Neo4j Node Using Apoc Procedure &amp; Python</vt:lpstr>
      <vt:lpstr>output</vt:lpstr>
      <vt:lpstr>Remove Labels From Neo4j Node Using Apoc Procedure &amp; Python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1</cp:revision>
  <dcterms:created xsi:type="dcterms:W3CDTF">2020-10-13T10:44:39Z</dcterms:created>
  <dcterms:modified xsi:type="dcterms:W3CDTF">2020-10-13T10:44:48Z</dcterms:modified>
</cp:coreProperties>
</file>