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8" r:id="rId3"/>
    <p:sldId id="274" r:id="rId4"/>
    <p:sldId id="266" r:id="rId5"/>
    <p:sldId id="267" r:id="rId6"/>
    <p:sldId id="273" r:id="rId7"/>
    <p:sldId id="27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Create Neo4j Graph </a:t>
            </a:r>
            <a:r>
              <a:rPr lang="de-DE" sz="2600" dirty="0" err="1">
                <a:solidFill>
                  <a:schemeClr val="bg1"/>
                </a:solidFill>
              </a:rPr>
              <a:t>From</a:t>
            </a:r>
            <a:r>
              <a:rPr lang="de-DE" sz="2600" dirty="0">
                <a:solidFill>
                  <a:schemeClr val="bg1"/>
                </a:solidFill>
              </a:rPr>
              <a:t> Multiple </a:t>
            </a:r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Files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88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02.10.20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json files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02.10.20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414CB76-69BA-C741-9C42-4722F5C0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181" y="3036094"/>
            <a:ext cx="4495800" cy="1562100"/>
          </a:xfrm>
        </p:spPr>
      </p:pic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Expected graph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02.10.20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37DCA47F-7259-6F49-AAFE-08A8CB74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09" y="1825625"/>
            <a:ext cx="9217217" cy="4351338"/>
          </a:xfrm>
        </p:spPr>
      </p:pic>
    </p:spTree>
    <p:extLst>
      <p:ext uri="{BB962C8B-B14F-4D97-AF65-F5344CB8AC3E}">
        <p14:creationId xmlns:p14="http://schemas.microsoft.com/office/powerpoint/2010/main" val="31369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Create Graph From Multiple Json Files In Neo4j Using Cypher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02.10.20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multiple csv files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10/2/20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84ADC8-774C-2443-A429-A620F849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17" y="305329"/>
            <a:ext cx="9685863" cy="38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10/2/20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EEF4FEAB-E7D6-1F41-8A4A-170FAEA9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33206"/>
            <a:ext cx="6578600" cy="42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NEO4J CYPHER TUTORIAL WITH PYTHON</vt:lpstr>
      <vt:lpstr>Sample json files</vt:lpstr>
      <vt:lpstr>Expected graph</vt:lpstr>
      <vt:lpstr>Use case</vt:lpstr>
      <vt:lpstr>Pre-requisites</vt:lpstr>
      <vt:lpstr>Load multiple csv files using apoc procedures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6</cp:revision>
  <dcterms:created xsi:type="dcterms:W3CDTF">2020-09-29T18:17:40Z</dcterms:created>
  <dcterms:modified xsi:type="dcterms:W3CDTF">2020-10-01T20:41:16Z</dcterms:modified>
</cp:coreProperties>
</file>