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67" r:id="rId4"/>
    <p:sldId id="273" r:id="rId5"/>
    <p:sldId id="272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1"/>
    <p:restoredTop sz="94402"/>
  </p:normalViewPr>
  <p:slideViewPr>
    <p:cSldViewPr snapToGrid="0" snapToObjects="1">
      <p:cViewPr varScale="1">
        <p:scale>
          <a:sx n="75" d="100"/>
          <a:sy n="75" d="100"/>
        </p:scale>
        <p:origin x="1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Create </a:t>
            </a:r>
            <a:r>
              <a:rPr lang="de-DE" sz="2600" dirty="0" err="1">
                <a:solidFill>
                  <a:schemeClr val="bg1"/>
                </a:solidFill>
              </a:rPr>
              <a:t>Node</a:t>
            </a:r>
            <a:r>
              <a:rPr lang="de-DE" sz="2600" dirty="0">
                <a:solidFill>
                  <a:schemeClr val="bg1"/>
                </a:solidFill>
              </a:rPr>
              <a:t> In Neo4j Graph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95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09.10.20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de-DE" sz="2400" dirty="0"/>
              <a:t>Create </a:t>
            </a:r>
            <a:r>
              <a:rPr lang="de-DE" sz="2400" dirty="0" err="1"/>
              <a:t>Node</a:t>
            </a:r>
            <a:r>
              <a:rPr lang="de-DE" sz="2400" dirty="0"/>
              <a:t> In Neo4j Graph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09.10.20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Create </a:t>
            </a:r>
            <a:r>
              <a:rPr lang="de-DE" sz="4000" dirty="0" err="1">
                <a:solidFill>
                  <a:schemeClr val="bg1"/>
                </a:solidFill>
              </a:rPr>
              <a:t>Node</a:t>
            </a:r>
            <a:r>
              <a:rPr lang="de-DE" sz="4000" dirty="0">
                <a:solidFill>
                  <a:schemeClr val="bg1"/>
                </a:solidFill>
              </a:rPr>
              <a:t> In Neo4j Graph </a:t>
            </a:r>
            <a:r>
              <a:rPr lang="de-DE" sz="4000" dirty="0" err="1">
                <a:solidFill>
                  <a:schemeClr val="bg1"/>
                </a:solidFill>
              </a:rPr>
              <a:t>Using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Apoc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Procedure</a:t>
            </a:r>
            <a:r>
              <a:rPr lang="de-DE" sz="4000" dirty="0">
                <a:solidFill>
                  <a:schemeClr val="bg1"/>
                </a:solidFill>
              </a:rPr>
              <a:t> &amp; Python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FBED-001B-F340-8BE5-C09BD35D3701}"/>
              </a:ext>
            </a:extLst>
          </p:cNvPr>
          <p:cNvSpPr txBox="1"/>
          <p:nvPr/>
        </p:nvSpPr>
        <p:spPr>
          <a:xfrm>
            <a:off x="2455333" y="1117600"/>
            <a:ext cx="634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apoc.create.node</a:t>
            </a:r>
            <a:r>
              <a:rPr lang="en-GB" dirty="0">
                <a:solidFill>
                  <a:schemeClr val="bg1"/>
                </a:solidFill>
              </a:rPr>
              <a:t>(["Student"],{NAME:"BOB",CLASS:"HIGH"})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10/9/20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49FD24-0118-5240-8750-21B26BBC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04" y="1967563"/>
            <a:ext cx="4610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3400"/>
              <a:t>Create Node In Neo4j Graph Using Apoc Procedure &amp; Python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BC8CC5-4820-EC40-9BDF-82E46DBD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8380"/>
            <a:ext cx="10914060" cy="21524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BF202C-03D6-6E41-921B-032EDB3C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10/9/20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 smtClean="0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800"/>
              <a:t>Create Node (with dynamic property)In Neo4j Graph Using Apoc Procedure &amp; Python</a:t>
            </a: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8C1614-4A15-DA4D-AB55-EAB47233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4670"/>
            <a:ext cx="10914060" cy="20736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</p:spTree>
    <p:extLst>
      <p:ext uri="{BB962C8B-B14F-4D97-AF65-F5344CB8AC3E}">
        <p14:creationId xmlns:p14="http://schemas.microsoft.com/office/powerpoint/2010/main" val="99770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A485D626-CD32-4C41-A00A-BFD932E52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1" r="-1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10/9/20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 smtClean="0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353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Pre-requisites</vt:lpstr>
      <vt:lpstr>Create Node In Neo4j Graph Using Apoc Procedure &amp; Python</vt:lpstr>
      <vt:lpstr>output</vt:lpstr>
      <vt:lpstr>Create Node In Neo4j Graph Using Apoc Procedure &amp; Python</vt:lpstr>
      <vt:lpstr>output</vt:lpstr>
      <vt:lpstr>Create Node (with dynamic property)In Neo4j Graph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2020-10-09T17:39:21Z</dcterms:created>
  <dcterms:modified xsi:type="dcterms:W3CDTF">2020-10-09T17:39:42Z</dcterms:modified>
</cp:coreProperties>
</file>