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62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494"/>
  </p:normalViewPr>
  <p:slideViewPr>
    <p:cSldViewPr snapToGrid="0" snapToObjects="1">
      <p:cViewPr varScale="1">
        <p:scale>
          <a:sx n="84" d="100"/>
          <a:sy n="84" d="100"/>
        </p:scale>
        <p:origin x="200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DB34D0-59E1-4450-99C8-8665B40313E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C9C59F9-C207-4E09-9A23-D163BD1B26E3}">
      <dgm:prSet/>
      <dgm:spPr/>
      <dgm:t>
        <a:bodyPr/>
        <a:lstStyle/>
        <a:p>
          <a:r>
            <a:rPr lang="en-GB"/>
            <a:t>N</a:t>
          </a:r>
          <a:r>
            <a:rPr lang="en-DE"/>
            <a:t>o duplicate node for same train </a:t>
          </a:r>
          <a:endParaRPr lang="en-US"/>
        </a:p>
      </dgm:t>
    </dgm:pt>
    <dgm:pt modelId="{946AD78F-B742-4B91-BAA7-28055833D2A2}" type="parTrans" cxnId="{BE1164DB-E900-43D8-B2D8-3B6AEB733ED4}">
      <dgm:prSet/>
      <dgm:spPr/>
      <dgm:t>
        <a:bodyPr/>
        <a:lstStyle/>
        <a:p>
          <a:endParaRPr lang="en-US"/>
        </a:p>
      </dgm:t>
    </dgm:pt>
    <dgm:pt modelId="{97A238DF-5E35-4D57-B100-711DAC5440CB}" type="sibTrans" cxnId="{BE1164DB-E900-43D8-B2D8-3B6AEB733ED4}">
      <dgm:prSet/>
      <dgm:spPr/>
      <dgm:t>
        <a:bodyPr/>
        <a:lstStyle/>
        <a:p>
          <a:endParaRPr lang="en-US"/>
        </a:p>
      </dgm:t>
    </dgm:pt>
    <dgm:pt modelId="{D4026808-4D5C-4993-9E3E-3863E6A745FF}">
      <dgm:prSet/>
      <dgm:spPr/>
      <dgm:t>
        <a:bodyPr/>
        <a:lstStyle/>
        <a:p>
          <a:r>
            <a:rPr lang="en-GB"/>
            <a:t>A</a:t>
          </a:r>
          <a:r>
            <a:rPr lang="en-DE"/>
            <a:t>ll stations node  will be connected to train node based on csv</a:t>
          </a:r>
          <a:endParaRPr lang="en-US"/>
        </a:p>
      </dgm:t>
    </dgm:pt>
    <dgm:pt modelId="{10BBCB40-6C72-47DC-B324-F4B957C1CA12}" type="parTrans" cxnId="{F87B9392-5C60-471D-A327-470C4C696F69}">
      <dgm:prSet/>
      <dgm:spPr/>
      <dgm:t>
        <a:bodyPr/>
        <a:lstStyle/>
        <a:p>
          <a:endParaRPr lang="en-US"/>
        </a:p>
      </dgm:t>
    </dgm:pt>
    <dgm:pt modelId="{E8F3E9C6-9179-4350-A42D-BF5B545ABC6B}" type="sibTrans" cxnId="{F87B9392-5C60-471D-A327-470C4C696F69}">
      <dgm:prSet/>
      <dgm:spPr/>
      <dgm:t>
        <a:bodyPr/>
        <a:lstStyle/>
        <a:p>
          <a:endParaRPr lang="en-US"/>
        </a:p>
      </dgm:t>
    </dgm:pt>
    <dgm:pt modelId="{0471DDDD-BF68-445B-B783-CE3737AFA33C}" type="pres">
      <dgm:prSet presAssocID="{CBDB34D0-59E1-4450-99C8-8665B40313EC}" presName="root" presStyleCnt="0">
        <dgm:presLayoutVars>
          <dgm:dir/>
          <dgm:resizeHandles val="exact"/>
        </dgm:presLayoutVars>
      </dgm:prSet>
      <dgm:spPr/>
    </dgm:pt>
    <dgm:pt modelId="{DBF1E152-3931-4D48-BB1E-9C5D723B8A5B}" type="pres">
      <dgm:prSet presAssocID="{CC9C59F9-C207-4E09-9A23-D163BD1B26E3}" presName="compNode" presStyleCnt="0"/>
      <dgm:spPr/>
    </dgm:pt>
    <dgm:pt modelId="{76C73645-85FE-45DC-BD7B-A112EA9BD86C}" type="pres">
      <dgm:prSet presAssocID="{CC9C59F9-C207-4E09-9A23-D163BD1B26E3}" presName="bgRect" presStyleLbl="bgShp" presStyleIdx="0" presStyleCnt="2"/>
      <dgm:spPr/>
    </dgm:pt>
    <dgm:pt modelId="{E032CA18-ED99-4623-B200-F6F40ED07ADD}" type="pres">
      <dgm:prSet presAssocID="{CC9C59F9-C207-4E09-9A23-D163BD1B26E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7D4BD1B8-0CC1-4336-BFF3-5126206E82A7}" type="pres">
      <dgm:prSet presAssocID="{CC9C59F9-C207-4E09-9A23-D163BD1B26E3}" presName="spaceRect" presStyleCnt="0"/>
      <dgm:spPr/>
    </dgm:pt>
    <dgm:pt modelId="{D664659B-4715-42A4-B1B4-6600389DAF94}" type="pres">
      <dgm:prSet presAssocID="{CC9C59F9-C207-4E09-9A23-D163BD1B26E3}" presName="parTx" presStyleLbl="revTx" presStyleIdx="0" presStyleCnt="2">
        <dgm:presLayoutVars>
          <dgm:chMax val="0"/>
          <dgm:chPref val="0"/>
        </dgm:presLayoutVars>
      </dgm:prSet>
      <dgm:spPr/>
    </dgm:pt>
    <dgm:pt modelId="{8FDEF268-3908-43AD-BF36-618E595F1637}" type="pres">
      <dgm:prSet presAssocID="{97A238DF-5E35-4D57-B100-711DAC5440CB}" presName="sibTrans" presStyleCnt="0"/>
      <dgm:spPr/>
    </dgm:pt>
    <dgm:pt modelId="{743952D4-9D1D-40F6-A044-BB89D8B4D0DC}" type="pres">
      <dgm:prSet presAssocID="{D4026808-4D5C-4993-9E3E-3863E6A745FF}" presName="compNode" presStyleCnt="0"/>
      <dgm:spPr/>
    </dgm:pt>
    <dgm:pt modelId="{0BF4FDD8-DFB5-4637-9406-D90D41D55950}" type="pres">
      <dgm:prSet presAssocID="{D4026808-4D5C-4993-9E3E-3863E6A745FF}" presName="bgRect" presStyleLbl="bgShp" presStyleIdx="1" presStyleCnt="2"/>
      <dgm:spPr/>
    </dgm:pt>
    <dgm:pt modelId="{8FEBDE89-201B-4836-8838-378F48F66D2C}" type="pres">
      <dgm:prSet presAssocID="{D4026808-4D5C-4993-9E3E-3863E6A745F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6B20A546-62C8-4E3B-B2A4-EB1755F027F7}" type="pres">
      <dgm:prSet presAssocID="{D4026808-4D5C-4993-9E3E-3863E6A745FF}" presName="spaceRect" presStyleCnt="0"/>
      <dgm:spPr/>
    </dgm:pt>
    <dgm:pt modelId="{20BD84C9-5B4C-4C42-BC13-5B8ACF6D85D1}" type="pres">
      <dgm:prSet presAssocID="{D4026808-4D5C-4993-9E3E-3863E6A745F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7B3C146-7AA9-425E-B3E5-34E1DD030E33}" type="presOf" srcId="{CC9C59F9-C207-4E09-9A23-D163BD1B26E3}" destId="{D664659B-4715-42A4-B1B4-6600389DAF94}" srcOrd="0" destOrd="0" presId="urn:microsoft.com/office/officeart/2018/2/layout/IconVerticalSolidList"/>
    <dgm:cxn modelId="{F87B9392-5C60-471D-A327-470C4C696F69}" srcId="{CBDB34D0-59E1-4450-99C8-8665B40313EC}" destId="{D4026808-4D5C-4993-9E3E-3863E6A745FF}" srcOrd="1" destOrd="0" parTransId="{10BBCB40-6C72-47DC-B324-F4B957C1CA12}" sibTransId="{E8F3E9C6-9179-4350-A42D-BF5B545ABC6B}"/>
    <dgm:cxn modelId="{E11C14A0-B4DE-494F-B6F3-2FD9A7A90C98}" type="presOf" srcId="{CBDB34D0-59E1-4450-99C8-8665B40313EC}" destId="{0471DDDD-BF68-445B-B783-CE3737AFA33C}" srcOrd="0" destOrd="0" presId="urn:microsoft.com/office/officeart/2018/2/layout/IconVerticalSolidList"/>
    <dgm:cxn modelId="{53DC66D9-BB1D-4F9E-9C1A-8CA9D4C08779}" type="presOf" srcId="{D4026808-4D5C-4993-9E3E-3863E6A745FF}" destId="{20BD84C9-5B4C-4C42-BC13-5B8ACF6D85D1}" srcOrd="0" destOrd="0" presId="urn:microsoft.com/office/officeart/2018/2/layout/IconVerticalSolidList"/>
    <dgm:cxn modelId="{BE1164DB-E900-43D8-B2D8-3B6AEB733ED4}" srcId="{CBDB34D0-59E1-4450-99C8-8665B40313EC}" destId="{CC9C59F9-C207-4E09-9A23-D163BD1B26E3}" srcOrd="0" destOrd="0" parTransId="{946AD78F-B742-4B91-BAA7-28055833D2A2}" sibTransId="{97A238DF-5E35-4D57-B100-711DAC5440CB}"/>
    <dgm:cxn modelId="{BDCABD0C-A531-4276-A5FC-A6BB9EA4CDD2}" type="presParOf" srcId="{0471DDDD-BF68-445B-B783-CE3737AFA33C}" destId="{DBF1E152-3931-4D48-BB1E-9C5D723B8A5B}" srcOrd="0" destOrd="0" presId="urn:microsoft.com/office/officeart/2018/2/layout/IconVerticalSolidList"/>
    <dgm:cxn modelId="{626E1CFA-020F-4677-B6B1-8F30D0CAF164}" type="presParOf" srcId="{DBF1E152-3931-4D48-BB1E-9C5D723B8A5B}" destId="{76C73645-85FE-45DC-BD7B-A112EA9BD86C}" srcOrd="0" destOrd="0" presId="urn:microsoft.com/office/officeart/2018/2/layout/IconVerticalSolidList"/>
    <dgm:cxn modelId="{7808856C-F6F0-4536-AEC3-9DDA18F6572E}" type="presParOf" srcId="{DBF1E152-3931-4D48-BB1E-9C5D723B8A5B}" destId="{E032CA18-ED99-4623-B200-F6F40ED07ADD}" srcOrd="1" destOrd="0" presId="urn:microsoft.com/office/officeart/2018/2/layout/IconVerticalSolidList"/>
    <dgm:cxn modelId="{0E7FED52-E218-4503-9863-447EAE46AEA0}" type="presParOf" srcId="{DBF1E152-3931-4D48-BB1E-9C5D723B8A5B}" destId="{7D4BD1B8-0CC1-4336-BFF3-5126206E82A7}" srcOrd="2" destOrd="0" presId="urn:microsoft.com/office/officeart/2018/2/layout/IconVerticalSolidList"/>
    <dgm:cxn modelId="{E2D6E9B1-E509-440E-BA45-7B524EFF2EFA}" type="presParOf" srcId="{DBF1E152-3931-4D48-BB1E-9C5D723B8A5B}" destId="{D664659B-4715-42A4-B1B4-6600389DAF94}" srcOrd="3" destOrd="0" presId="urn:microsoft.com/office/officeart/2018/2/layout/IconVerticalSolidList"/>
    <dgm:cxn modelId="{4326ABA4-30E9-4FDC-9062-9AC7273F4144}" type="presParOf" srcId="{0471DDDD-BF68-445B-B783-CE3737AFA33C}" destId="{8FDEF268-3908-43AD-BF36-618E595F1637}" srcOrd="1" destOrd="0" presId="urn:microsoft.com/office/officeart/2018/2/layout/IconVerticalSolidList"/>
    <dgm:cxn modelId="{710BAE1F-F3EE-4B76-8939-41B6C88E6FA4}" type="presParOf" srcId="{0471DDDD-BF68-445B-B783-CE3737AFA33C}" destId="{743952D4-9D1D-40F6-A044-BB89D8B4D0DC}" srcOrd="2" destOrd="0" presId="urn:microsoft.com/office/officeart/2018/2/layout/IconVerticalSolidList"/>
    <dgm:cxn modelId="{48E678A8-665B-4F9B-A1D9-ACC1184FC540}" type="presParOf" srcId="{743952D4-9D1D-40F6-A044-BB89D8B4D0DC}" destId="{0BF4FDD8-DFB5-4637-9406-D90D41D55950}" srcOrd="0" destOrd="0" presId="urn:microsoft.com/office/officeart/2018/2/layout/IconVerticalSolidList"/>
    <dgm:cxn modelId="{757E0FFB-361C-4E9A-8C8F-7E620BBF2DF5}" type="presParOf" srcId="{743952D4-9D1D-40F6-A044-BB89D8B4D0DC}" destId="{8FEBDE89-201B-4836-8838-378F48F66D2C}" srcOrd="1" destOrd="0" presId="urn:microsoft.com/office/officeart/2018/2/layout/IconVerticalSolidList"/>
    <dgm:cxn modelId="{1C7FBBE7-D08E-4B00-BC98-D23CA559D505}" type="presParOf" srcId="{743952D4-9D1D-40F6-A044-BB89D8B4D0DC}" destId="{6B20A546-62C8-4E3B-B2A4-EB1755F027F7}" srcOrd="2" destOrd="0" presId="urn:microsoft.com/office/officeart/2018/2/layout/IconVerticalSolidList"/>
    <dgm:cxn modelId="{6A80AD41-4A64-47E0-811D-91E393D0924F}" type="presParOf" srcId="{743952D4-9D1D-40F6-A044-BB89D8B4D0DC}" destId="{20BD84C9-5B4C-4C42-BC13-5B8ACF6D85D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C73645-85FE-45DC-BD7B-A112EA9BD86C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32CA18-ED99-4623-B200-F6F40ED07ADD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64659B-4715-42A4-B1B4-6600389DAF94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N</a:t>
          </a:r>
          <a:r>
            <a:rPr lang="en-DE" sz="2500" kern="1200"/>
            <a:t>o duplicate node for same train </a:t>
          </a:r>
          <a:endParaRPr lang="en-US" sz="2500" kern="1200"/>
        </a:p>
      </dsp:txBody>
      <dsp:txXfrm>
        <a:off x="2039300" y="956381"/>
        <a:ext cx="4474303" cy="1765627"/>
      </dsp:txXfrm>
    </dsp:sp>
    <dsp:sp modelId="{0BF4FDD8-DFB5-4637-9406-D90D41D55950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EBDE89-201B-4836-8838-378F48F66D2C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D84C9-5B4C-4C42-BC13-5B8ACF6D85D1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A</a:t>
          </a:r>
          <a:r>
            <a:rPr lang="en-DE" sz="2500" kern="1200"/>
            <a:t>ll stations node  will be connected to train node based on csv</a:t>
          </a:r>
          <a:endParaRPr lang="en-US" sz="2500" kern="1200"/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10.09.20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10.09.20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10.09.20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10.09.20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10.09.20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10.09.20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10.09.20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10.09.20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10.09.20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10.09.20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10.09.20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10.09.20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10.09.20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de-DE" dirty="0"/>
              <a:t>Create Neo4j Graph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Csv</a:t>
            </a:r>
            <a:r>
              <a:rPr lang="de-DE" dirty="0"/>
              <a:t> File</a:t>
            </a:r>
          </a:p>
          <a:p>
            <a:r>
              <a:rPr lang="de-DE" dirty="0"/>
              <a:t>Tutorial 77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10.09.20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922BD39-6B5B-493A-BE62-58ECD0F7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100" dirty="0"/>
              <a:t>How to create neo4j graph from Csv File</a:t>
            </a:r>
            <a:br>
              <a:rPr lang="en-US" sz="3100" dirty="0"/>
            </a:br>
            <a:r>
              <a:rPr lang="en-US" sz="3100" dirty="0"/>
              <a:t>file structure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8899FC-D533-B847-B65A-1D1F14EE0F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" b="1605"/>
          <a:stretch/>
        </p:blipFill>
        <p:spPr>
          <a:xfrm>
            <a:off x="-1078" y="3076855"/>
            <a:ext cx="12188952" cy="311822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39696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000" kern="1200">
                <a:solidFill>
                  <a:schemeClr val="accent2"/>
                </a:solidFill>
                <a:latin typeface="Calibri" panose="020F0502020204030204"/>
                <a:ea typeface="+mn-ea"/>
                <a:cs typeface="+mn-cs"/>
              </a:rPr>
              <a:t>TOTAL TECHNOLOGY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798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85A80B37-905A-A743-A91C-A605D6B805A7}" type="datetime1">
              <a:rPr lang="en-US" sz="1000">
                <a:solidFill>
                  <a:schemeClr val="accent2"/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9/10/20</a:t>
            </a:fld>
            <a:endParaRPr lang="en-US" sz="1000">
              <a:solidFill>
                <a:schemeClr val="accent2"/>
              </a:solidFill>
              <a:latin typeface="Calibri" panose="020F050202020403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1183" y="6356350"/>
            <a:ext cx="56707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276C40E-97DB-2248-A55E-B7EA991DACFB}" type="slidenum">
              <a:rPr lang="en-US" sz="1000">
                <a:solidFill>
                  <a:schemeClr val="accent2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sz="1000">
              <a:solidFill>
                <a:schemeClr val="accent2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Expected out put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62293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spcAft>
                <a:spcPts val="600"/>
              </a:spcAft>
            </a:pPr>
            <a:fld id="{85A80B37-905A-A743-A91C-A605D6B805A7}" type="datetime1">
              <a:rPr lang="en-US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</a:pPr>
              <a:t>9/10/20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6" name="Content Placeholder 6">
            <a:extLst>
              <a:ext uri="{FF2B5EF4-FFF2-40B4-BE49-F238E27FC236}">
                <a16:creationId xmlns:a16="http://schemas.microsoft.com/office/drawing/2014/main" id="{59AA8A26-7600-4BA0-87E7-CB2144E45A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030905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020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DE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864" y="341916"/>
            <a:ext cx="3108065" cy="314067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85A80B37-905A-A743-A91C-A605D6B805A7}" type="datetime1">
              <a:rPr lang="de-DE" sz="1000">
                <a:solidFill>
                  <a:srgbClr val="898989"/>
                </a:solidFill>
              </a:rPr>
              <a:pPr algn="r">
                <a:spcAft>
                  <a:spcPts val="600"/>
                </a:spcAft>
              </a:pPr>
              <a:t>10.09.20</a:t>
            </a:fld>
            <a:endParaRPr lang="de-DE" sz="1000">
              <a:solidFill>
                <a:srgbClr val="89898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A245A-F0E9-3B41-B70A-7EF4E54D1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GB" sz="1700">
                <a:solidFill>
                  <a:srgbClr val="000000"/>
                </a:solidFill>
              </a:rPr>
              <a:t>q1="""</a:t>
            </a:r>
          </a:p>
          <a:p>
            <a:r>
              <a:rPr lang="en-GB" sz="1700">
                <a:solidFill>
                  <a:srgbClr val="000000"/>
                </a:solidFill>
              </a:rPr>
              <a:t>MERGE(A:TRAIN{train_name:$train_name})</a:t>
            </a:r>
          </a:p>
          <a:p>
            <a:r>
              <a:rPr lang="en-GB" sz="1700">
                <a:solidFill>
                  <a:srgbClr val="000000"/>
                </a:solidFill>
              </a:rPr>
              <a:t>MERGE(B:STATION{station_name:$station_name})</a:t>
            </a:r>
          </a:p>
          <a:p>
            <a:r>
              <a:rPr lang="en-GB" sz="1700">
                <a:solidFill>
                  <a:srgbClr val="000000"/>
                </a:solidFill>
              </a:rPr>
              <a:t>MERGE (A)-[:GOES_TO]-&gt;(B)</a:t>
            </a:r>
          </a:p>
          <a:p>
            <a:r>
              <a:rPr lang="en-GB" sz="1700">
                <a:solidFill>
                  <a:srgbClr val="000000"/>
                </a:solidFill>
              </a:rPr>
              <a:t>"""</a:t>
            </a:r>
          </a:p>
          <a:p>
            <a:r>
              <a:rPr lang="en-GB" sz="1700">
                <a:solidFill>
                  <a:srgbClr val="000000"/>
                </a:solidFill>
              </a:rPr>
              <a:t>for tname in trains:</a:t>
            </a:r>
          </a:p>
          <a:p>
            <a:r>
              <a:rPr lang="en-GB" sz="1700">
                <a:solidFill>
                  <a:srgbClr val="000000"/>
                </a:solidFill>
              </a:rPr>
              <a:t>    x=df.groupby("LINE")[["NAME","LINE"]].get_group(tname)["NAME"]</a:t>
            </a:r>
          </a:p>
          <a:p>
            <a:r>
              <a:rPr lang="en-GB" sz="1700">
                <a:solidFill>
                  <a:srgbClr val="000000"/>
                </a:solidFill>
              </a:rPr>
              <a:t>    for sname in x:</a:t>
            </a:r>
          </a:p>
          <a:p>
            <a:r>
              <a:rPr lang="en-GB" sz="1700">
                <a:solidFill>
                  <a:srgbClr val="000000"/>
                </a:solidFill>
              </a:rPr>
              <a:t>        p={"train_name":tname,"station_name":sname}</a:t>
            </a:r>
          </a:p>
          <a:p>
            <a:r>
              <a:rPr lang="en-GB" sz="1700">
                <a:solidFill>
                  <a:srgbClr val="000000"/>
                </a:solidFill>
              </a:rPr>
              <a:t>        session.run(q1,p)</a:t>
            </a:r>
          </a:p>
          <a:p>
            <a:r>
              <a:rPr lang="en-GB" sz="1700">
                <a:solidFill>
                  <a:srgbClr val="000000"/>
                </a:solidFill>
              </a:rPr>
              <a:t> </a:t>
            </a:r>
            <a:endParaRPr lang="en-DE" sz="1700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6367" y="6223702"/>
            <a:ext cx="5289562" cy="314067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de-DE" sz="1000">
                <a:solidFill>
                  <a:srgbClr val="898989"/>
                </a:solidFill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de-DE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65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A437A-487E-6E48-85B6-811CF0684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/>
              <a:t>output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085DFE-7BA8-3D4C-96AB-9B96627C3C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01" b="-1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8CFD4-2EC7-3E43-937B-A579EA8395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85A80B37-905A-A743-A91C-A605D6B805A7}" type="datetime1">
              <a:rPr lang="en-US" smtClean="0"/>
              <a:pPr defTabSz="457200">
                <a:spcAft>
                  <a:spcPts val="600"/>
                </a:spcAft>
              </a:pPr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090D3-183A-2C40-9D39-DAA76D77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96FA0-4ACA-7F48-9EA7-A5228A6F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276C40E-97DB-2248-A55E-B7EA991DACFB}" type="slidenum">
              <a:rPr lang="en-US" smtClean="0"/>
              <a:pPr defTabSz="457200"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38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Macintosh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NEO4J CYPHER TUTORIAL WITH PYTHON</vt:lpstr>
      <vt:lpstr>How to create neo4j graph from Csv File file structure</vt:lpstr>
      <vt:lpstr>Expected out put</vt:lpstr>
      <vt:lpstr>code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1</cp:revision>
  <dcterms:created xsi:type="dcterms:W3CDTF">2020-09-09T19:37:35Z</dcterms:created>
  <dcterms:modified xsi:type="dcterms:W3CDTF">2020-09-09T19:38:32Z</dcterms:modified>
</cp:coreProperties>
</file>