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1" r:id="rId2"/>
    <p:sldId id="266" r:id="rId3"/>
    <p:sldId id="267" r:id="rId4"/>
    <p:sldId id="268" r:id="rId5"/>
    <p:sldId id="269" r:id="rId6"/>
    <p:sldId id="27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68"/>
    <p:restoredTop sz="94453"/>
  </p:normalViewPr>
  <p:slideViewPr>
    <p:cSldViewPr snapToGrid="0" snapToObjects="1">
      <p:cViewPr varScale="1">
        <p:scale>
          <a:sx n="93" d="100"/>
          <a:sy n="93" d="100"/>
        </p:scale>
        <p:origin x="21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D37C16-C401-49A8-8F8F-094EBAA012C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509DF95-34CE-46D1-B555-A768B4B1DC21}">
      <dgm:prSet/>
      <dgm:spPr/>
      <dgm:t>
        <a:bodyPr/>
        <a:lstStyle/>
        <a:p>
          <a:r>
            <a:rPr lang="en-GB"/>
            <a:t>C</a:t>
          </a:r>
          <a:r>
            <a:rPr lang="en-DE"/>
            <a:t>reate employe</a:t>
          </a:r>
          <a:endParaRPr lang="en-US"/>
        </a:p>
      </dgm:t>
    </dgm:pt>
    <dgm:pt modelId="{5E702E5B-0848-4BA6-930C-A1B6E5B54D43}" type="parTrans" cxnId="{2AC74AAC-4AD7-4883-9393-1E66F4F54E15}">
      <dgm:prSet/>
      <dgm:spPr/>
      <dgm:t>
        <a:bodyPr/>
        <a:lstStyle/>
        <a:p>
          <a:endParaRPr lang="en-US"/>
        </a:p>
      </dgm:t>
    </dgm:pt>
    <dgm:pt modelId="{99080DC4-DA46-4063-997F-4C191D10E54E}" type="sibTrans" cxnId="{2AC74AAC-4AD7-4883-9393-1E66F4F54E15}">
      <dgm:prSet/>
      <dgm:spPr/>
      <dgm:t>
        <a:bodyPr/>
        <a:lstStyle/>
        <a:p>
          <a:endParaRPr lang="en-US"/>
        </a:p>
      </dgm:t>
    </dgm:pt>
    <dgm:pt modelId="{6FEB4730-69B6-4D57-8E75-448F03A64653}">
      <dgm:prSet/>
      <dgm:spPr/>
      <dgm:t>
        <a:bodyPr/>
        <a:lstStyle/>
        <a:p>
          <a:r>
            <a:rPr lang="en-DE"/>
            <a:t>display</a:t>
          </a:r>
          <a:endParaRPr lang="en-US"/>
        </a:p>
      </dgm:t>
    </dgm:pt>
    <dgm:pt modelId="{93E30CE5-D572-41E3-B88C-926B797EDE58}" type="parTrans" cxnId="{2A5C8D99-E800-4C69-AC99-63A11EA39F23}">
      <dgm:prSet/>
      <dgm:spPr/>
      <dgm:t>
        <a:bodyPr/>
        <a:lstStyle/>
        <a:p>
          <a:endParaRPr lang="en-US"/>
        </a:p>
      </dgm:t>
    </dgm:pt>
    <dgm:pt modelId="{27ADA463-ACC1-417A-A6D8-55375E93F131}" type="sibTrans" cxnId="{2A5C8D99-E800-4C69-AC99-63A11EA39F23}">
      <dgm:prSet/>
      <dgm:spPr/>
      <dgm:t>
        <a:bodyPr/>
        <a:lstStyle/>
        <a:p>
          <a:endParaRPr lang="en-US"/>
        </a:p>
      </dgm:t>
    </dgm:pt>
    <dgm:pt modelId="{D83B8D5E-A21A-D74F-BF15-11A97EFAA297}" type="pres">
      <dgm:prSet presAssocID="{F0D37C16-C401-49A8-8F8F-094EBAA012CE}" presName="linear" presStyleCnt="0">
        <dgm:presLayoutVars>
          <dgm:animLvl val="lvl"/>
          <dgm:resizeHandles val="exact"/>
        </dgm:presLayoutVars>
      </dgm:prSet>
      <dgm:spPr/>
    </dgm:pt>
    <dgm:pt modelId="{DFE293F6-FEEE-184E-ABCC-DEEDD2AA3D8F}" type="pres">
      <dgm:prSet presAssocID="{7509DF95-34CE-46D1-B555-A768B4B1DC2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7A76D24-4B97-104F-BAE0-E2660ED21ED6}" type="pres">
      <dgm:prSet presAssocID="{99080DC4-DA46-4063-997F-4C191D10E54E}" presName="spacer" presStyleCnt="0"/>
      <dgm:spPr/>
    </dgm:pt>
    <dgm:pt modelId="{7B4AD67E-5C34-AB47-9B43-B0331DA90FDC}" type="pres">
      <dgm:prSet presAssocID="{6FEB4730-69B6-4D57-8E75-448F03A6465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46B5490F-2D5A-A44E-959D-C0065FC1879F}" type="presOf" srcId="{F0D37C16-C401-49A8-8F8F-094EBAA012CE}" destId="{D83B8D5E-A21A-D74F-BF15-11A97EFAA297}" srcOrd="0" destOrd="0" presId="urn:microsoft.com/office/officeart/2005/8/layout/vList2"/>
    <dgm:cxn modelId="{BFB70017-232D-7B4E-A7B0-03AC076DDEB7}" type="presOf" srcId="{6FEB4730-69B6-4D57-8E75-448F03A64653}" destId="{7B4AD67E-5C34-AB47-9B43-B0331DA90FDC}" srcOrd="0" destOrd="0" presId="urn:microsoft.com/office/officeart/2005/8/layout/vList2"/>
    <dgm:cxn modelId="{2A5C8D99-E800-4C69-AC99-63A11EA39F23}" srcId="{F0D37C16-C401-49A8-8F8F-094EBAA012CE}" destId="{6FEB4730-69B6-4D57-8E75-448F03A64653}" srcOrd="1" destOrd="0" parTransId="{93E30CE5-D572-41E3-B88C-926B797EDE58}" sibTransId="{27ADA463-ACC1-417A-A6D8-55375E93F131}"/>
    <dgm:cxn modelId="{2AC74AAC-4AD7-4883-9393-1E66F4F54E15}" srcId="{F0D37C16-C401-49A8-8F8F-094EBAA012CE}" destId="{7509DF95-34CE-46D1-B555-A768B4B1DC21}" srcOrd="0" destOrd="0" parTransId="{5E702E5B-0848-4BA6-930C-A1B6E5B54D43}" sibTransId="{99080DC4-DA46-4063-997F-4C191D10E54E}"/>
    <dgm:cxn modelId="{5AFEC1EC-DA52-F54B-856B-7D61697AD977}" type="presOf" srcId="{7509DF95-34CE-46D1-B555-A768B4B1DC21}" destId="{DFE293F6-FEEE-184E-ABCC-DEEDD2AA3D8F}" srcOrd="0" destOrd="0" presId="urn:microsoft.com/office/officeart/2005/8/layout/vList2"/>
    <dgm:cxn modelId="{1589C4CC-D7FA-0842-BB4C-191ED58AE2E2}" type="presParOf" srcId="{D83B8D5E-A21A-D74F-BF15-11A97EFAA297}" destId="{DFE293F6-FEEE-184E-ABCC-DEEDD2AA3D8F}" srcOrd="0" destOrd="0" presId="urn:microsoft.com/office/officeart/2005/8/layout/vList2"/>
    <dgm:cxn modelId="{04EBDE72-7122-5C41-9FB3-A6A34439D313}" type="presParOf" srcId="{D83B8D5E-A21A-D74F-BF15-11A97EFAA297}" destId="{D7A76D24-4B97-104F-BAE0-E2660ED21ED6}" srcOrd="1" destOrd="0" presId="urn:microsoft.com/office/officeart/2005/8/layout/vList2"/>
    <dgm:cxn modelId="{F05AA91C-B8D7-AF43-A083-68195720FB7A}" type="presParOf" srcId="{D83B8D5E-A21A-D74F-BF15-11A97EFAA297}" destId="{7B4AD67E-5C34-AB47-9B43-B0331DA90FDC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E293F6-FEEE-184E-ABCC-DEEDD2AA3D8F}">
      <dsp:nvSpPr>
        <dsp:cNvPr id="0" name=""/>
        <dsp:cNvSpPr/>
      </dsp:nvSpPr>
      <dsp:spPr>
        <a:xfrm>
          <a:off x="0" y="709"/>
          <a:ext cx="5029199" cy="2386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0" kern="1200"/>
            <a:t>C</a:t>
          </a:r>
          <a:r>
            <a:rPr lang="en-DE" sz="6000" kern="1200"/>
            <a:t>reate employe</a:t>
          </a:r>
          <a:endParaRPr lang="en-US" sz="6000" kern="1200"/>
        </a:p>
      </dsp:txBody>
      <dsp:txXfrm>
        <a:off x="116514" y="117223"/>
        <a:ext cx="4796171" cy="2153772"/>
      </dsp:txXfrm>
    </dsp:sp>
    <dsp:sp modelId="{7B4AD67E-5C34-AB47-9B43-B0331DA90FDC}">
      <dsp:nvSpPr>
        <dsp:cNvPr id="0" name=""/>
        <dsp:cNvSpPr/>
      </dsp:nvSpPr>
      <dsp:spPr>
        <a:xfrm>
          <a:off x="0" y="2560309"/>
          <a:ext cx="5029199" cy="238680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6000" kern="1200"/>
            <a:t>display</a:t>
          </a:r>
          <a:endParaRPr lang="en-US" sz="6000" kern="1200"/>
        </a:p>
      </dsp:txBody>
      <dsp:txXfrm>
        <a:off x="116514" y="2676823"/>
        <a:ext cx="4796171" cy="21537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05.12.20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ACA54-650D-D54D-BB7F-798757D70D8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586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05.12.20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05.12.20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05.12.20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05.12.20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05.12.20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05.12.20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05.12.20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05.12.20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05.12.20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05.12.20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05.12.20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05.12.20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46">
            <a:extLst>
              <a:ext uri="{FF2B5EF4-FFF2-40B4-BE49-F238E27FC236}">
                <a16:creationId xmlns:a16="http://schemas.microsoft.com/office/drawing/2014/main" id="{30B7813D-B76D-400E-BFDE-AA4BA0BFA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1785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00426"/>
            <a:ext cx="10512552" cy="3360625"/>
          </a:xfrm>
        </p:spPr>
        <p:txBody>
          <a:bodyPr>
            <a:normAutofit/>
          </a:bodyPr>
          <a:lstStyle/>
          <a:p>
            <a:pPr algn="l"/>
            <a:r>
              <a:rPr lang="de-DE" sz="7600" dirty="0">
                <a:solidFill>
                  <a:schemeClr val="bg1"/>
                </a:solidFill>
              </a:rPr>
              <a:t>NEO4J CYPHER TUTORIAL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536" y="4119928"/>
            <a:ext cx="10494264" cy="1366472"/>
          </a:xfrm>
        </p:spPr>
        <p:txBody>
          <a:bodyPr>
            <a:normAutofit/>
          </a:bodyPr>
          <a:lstStyle/>
          <a:p>
            <a:pPr algn="l"/>
            <a:r>
              <a:rPr lang="de-DE" sz="2600" dirty="0">
                <a:solidFill>
                  <a:schemeClr val="bg1"/>
                </a:solidFill>
              </a:rPr>
              <a:t>Rest </a:t>
            </a:r>
            <a:r>
              <a:rPr lang="de-DE" sz="2600" dirty="0" err="1">
                <a:solidFill>
                  <a:schemeClr val="bg1"/>
                </a:solidFill>
              </a:rPr>
              <a:t>Api</a:t>
            </a:r>
            <a:r>
              <a:rPr lang="de-DE" sz="2600" dirty="0">
                <a:solidFill>
                  <a:schemeClr val="bg1"/>
                </a:solidFill>
              </a:rPr>
              <a:t> </a:t>
            </a:r>
            <a:r>
              <a:rPr lang="de-DE" sz="2600" dirty="0" err="1">
                <a:solidFill>
                  <a:schemeClr val="bg1"/>
                </a:solidFill>
              </a:rPr>
              <a:t>Using</a:t>
            </a:r>
            <a:r>
              <a:rPr lang="de-DE" sz="2600" dirty="0">
                <a:solidFill>
                  <a:schemeClr val="bg1"/>
                </a:solidFill>
              </a:rPr>
              <a:t> Neo4j &amp; Python </a:t>
            </a:r>
            <a:r>
              <a:rPr lang="de-DE" sz="2600" dirty="0" err="1">
                <a:solidFill>
                  <a:schemeClr val="bg1"/>
                </a:solidFill>
              </a:rPr>
              <a:t>Flask</a:t>
            </a:r>
            <a:endParaRPr lang="de-DE" sz="2600" dirty="0">
              <a:solidFill>
                <a:schemeClr val="bg1"/>
              </a:solidFill>
            </a:endParaRPr>
          </a:p>
          <a:p>
            <a:pPr algn="l"/>
            <a:r>
              <a:rPr lang="de-DE" sz="2600" dirty="0">
                <a:solidFill>
                  <a:schemeClr val="bg1"/>
                </a:solidFill>
              </a:rPr>
              <a:t>Tutorial 103</a:t>
            </a:r>
          </a:p>
          <a:p>
            <a:pPr algn="l"/>
            <a:endParaRPr lang="de-DE" sz="260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E5A617-EF32-7946-8B20-F210415E53AF}" type="datetime1">
              <a:rPr lang="de-DE" smtClean="0">
                <a:highlight>
                  <a:srgbClr val="000000"/>
                </a:highlight>
              </a:rPr>
              <a:pPr>
                <a:spcAft>
                  <a:spcPts val="600"/>
                </a:spcAft>
              </a:pPr>
              <a:t>05.12.20</a:t>
            </a:fld>
            <a:endParaRPr lang="de-DE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de-DE" smtClean="0"/>
              <a:pPr>
                <a:spcAft>
                  <a:spcPts val="600"/>
                </a:spcAft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10">
            <a:extLst>
              <a:ext uri="{FF2B5EF4-FFF2-40B4-BE49-F238E27FC236}">
                <a16:creationId xmlns:a16="http://schemas.microsoft.com/office/drawing/2014/main" id="{9AFC454B-A080-4D23-B177-6D5356C6E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12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9427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8029" y="333478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474479" y="1096414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BA7090-D58A-D94C-9942-6767893AB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939159"/>
            <a:ext cx="76446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9FC08-BA85-D044-9235-35F310454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0" y="5017480"/>
            <a:ext cx="8611781" cy="132944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de-DE" sz="2400" dirty="0"/>
              <a:t>Rest </a:t>
            </a:r>
            <a:r>
              <a:rPr lang="de-DE" sz="2400" dirty="0" err="1"/>
              <a:t>Api</a:t>
            </a:r>
            <a:r>
              <a:rPr lang="de-DE" sz="2400" dirty="0"/>
              <a:t> </a:t>
            </a:r>
            <a:r>
              <a:rPr lang="de-DE" sz="2400" dirty="0" err="1"/>
              <a:t>Using</a:t>
            </a:r>
            <a:r>
              <a:rPr lang="de-DE" sz="2400" dirty="0"/>
              <a:t> Neo4j &amp; Python </a:t>
            </a:r>
            <a:r>
              <a:rPr lang="de-DE" sz="2400" dirty="0" err="1"/>
              <a:t>Flask</a:t>
            </a:r>
            <a:endParaRPr lang="de-DE" sz="2400" dirty="0"/>
          </a:p>
          <a:p>
            <a:pPr marL="0" indent="0" algn="r">
              <a:buNone/>
            </a:pPr>
            <a:endParaRPr lang="de-DE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B9A1B-C088-B643-A6B1-5E3F08241B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9312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12/5/20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438D6-F26F-B640-812C-A725F641E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48006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770D7-9DA3-2244-A635-CE49D311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65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630A8B-9F32-0849-BDCC-5FC509589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DE" sz="4000" dirty="0">
                <a:solidFill>
                  <a:srgbClr val="FFFFFF"/>
                </a:solidFill>
              </a:rPr>
              <a:t>Pre-requisite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F53B8-FCC4-9445-BF93-F3AC43A2F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rgbClr val="000000"/>
                </a:solidFill>
              </a:rPr>
              <a:t>N</a:t>
            </a:r>
            <a:r>
              <a:rPr lang="en-DE" sz="2000" dirty="0">
                <a:solidFill>
                  <a:srgbClr val="000000"/>
                </a:solidFill>
              </a:rPr>
              <a:t>eo4j sandbox</a:t>
            </a:r>
          </a:p>
          <a:p>
            <a:r>
              <a:rPr lang="en-GB" sz="2000" dirty="0">
                <a:solidFill>
                  <a:srgbClr val="000000"/>
                </a:solidFill>
              </a:rPr>
              <a:t>P</a:t>
            </a:r>
            <a:r>
              <a:rPr lang="en-DE" sz="2000" dirty="0">
                <a:solidFill>
                  <a:srgbClr val="000000"/>
                </a:solidFill>
              </a:rPr>
              <a:t>ython flask module</a:t>
            </a:r>
          </a:p>
          <a:p>
            <a:r>
              <a:rPr lang="en-GB" sz="2000" dirty="0">
                <a:solidFill>
                  <a:srgbClr val="000000"/>
                </a:solidFill>
              </a:rPr>
              <a:t>N</a:t>
            </a:r>
            <a:r>
              <a:rPr lang="en-DE" sz="2000" dirty="0">
                <a:solidFill>
                  <a:srgbClr val="000000"/>
                </a:solidFill>
              </a:rPr>
              <a:t>eo4j python driver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CA2E7-CA38-9948-9C55-7497A8D45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5661" y="6223702"/>
            <a:ext cx="6584750" cy="314067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de-DE" sz="1000">
                <a:solidFill>
                  <a:srgbClr val="898989"/>
                </a:solidFill>
              </a:rPr>
              <a:t>TOTAL TECHNOLOGY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75BD3-CAF3-9A4D-8E18-971DC869BD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6223702"/>
            <a:ext cx="3108065" cy="314067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85A80B37-905A-A743-A91C-A605D6B805A7}" type="datetime1">
              <a:rPr lang="de-DE" sz="1000">
                <a:solidFill>
                  <a:srgbClr val="898989"/>
                </a:solidFill>
              </a:rPr>
              <a:pPr algn="r">
                <a:spcAft>
                  <a:spcPts val="600"/>
                </a:spcAft>
              </a:pPr>
              <a:t>05.12.20</a:t>
            </a:fld>
            <a:endParaRPr lang="de-DE" sz="1000">
              <a:solidFill>
                <a:srgbClr val="898989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D6245-D2D2-DF44-B59F-B585DC307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de-DE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</a:t>
            </a:fld>
            <a:endParaRPr lang="de-DE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071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57D4A72-F4F1-498A-B083-59E8C50B78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7FF3303-6FC3-4637-A201-B4CCC1C99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63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630A8B-9F32-0849-BDCC-5FC509589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23236"/>
            <a:ext cx="3659777" cy="2820908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A</a:t>
            </a:r>
            <a:r>
              <a:rPr lang="en-DE" sz="4000" dirty="0">
                <a:solidFill>
                  <a:srgbClr val="FFFFFF"/>
                </a:solidFill>
              </a:rPr>
              <a:t>pi end points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75BD3-CAF3-9A4D-8E18-971DC869BD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66176" y="338328"/>
            <a:ext cx="3118104" cy="314067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85A80B37-905A-A743-A91C-A605D6B805A7}" type="datetime1">
              <a:rPr lang="de-DE" sz="1000">
                <a:solidFill>
                  <a:srgbClr val="898989"/>
                </a:solidFill>
              </a:rPr>
              <a:pPr algn="r">
                <a:spcAft>
                  <a:spcPts val="600"/>
                </a:spcAft>
              </a:pPr>
              <a:t>05.12.20</a:t>
            </a:fld>
            <a:endParaRPr lang="de-DE" sz="1000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CA2E7-CA38-9948-9C55-7497A8D45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36367" y="6223702"/>
            <a:ext cx="5289562" cy="314067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de-DE" sz="1000">
                <a:solidFill>
                  <a:srgbClr val="898989"/>
                </a:solidFill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D6245-D2D2-DF44-B59F-B585DC307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de-DE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4</a:t>
            </a:fld>
            <a:endParaRPr lang="de-DE" sz="1000">
              <a:solidFill>
                <a:srgbClr val="898989"/>
              </a:solidFill>
            </a:endParaRP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3EF96047-DF92-4255-9253-8DE8865748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3192540"/>
              </p:ext>
            </p:extLst>
          </p:nvPr>
        </p:nvGraphicFramePr>
        <p:xfrm>
          <a:off x="6355080" y="955653"/>
          <a:ext cx="5029200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9378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2CC19-4604-444B-80D8-E579531B325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GB" dirty="0"/>
              <a:t>C</a:t>
            </a:r>
            <a:r>
              <a:rPr lang="en-DE" dirty="0"/>
              <a:t>ode for create employee 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BEBE9-315C-8343-ADE5-8314108BAA0D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@</a:t>
            </a:r>
            <a:r>
              <a:rPr lang="en-GB" dirty="0" err="1"/>
              <a:t>api.route</a:t>
            </a:r>
            <a:r>
              <a:rPr lang="en-GB" dirty="0"/>
              <a:t>("/create/&lt;</a:t>
            </a:r>
            <a:r>
              <a:rPr lang="en-GB" dirty="0" err="1"/>
              <a:t>string:name</a:t>
            </a:r>
            <a:r>
              <a:rPr lang="en-GB" dirty="0"/>
              <a:t>&gt;&amp;&lt;</a:t>
            </a:r>
            <a:r>
              <a:rPr lang="en-GB" dirty="0" err="1"/>
              <a:t>int:id</a:t>
            </a:r>
            <a:r>
              <a:rPr lang="en-GB" dirty="0"/>
              <a:t>&gt;",methods=["GET","POST"])</a:t>
            </a:r>
          </a:p>
          <a:p>
            <a:pPr marL="0" indent="0">
              <a:buNone/>
            </a:pPr>
            <a:r>
              <a:rPr lang="en-GB" dirty="0"/>
              <a:t>def </a:t>
            </a:r>
            <a:r>
              <a:rPr lang="en-GB" dirty="0" err="1"/>
              <a:t>create_node</a:t>
            </a:r>
            <a:r>
              <a:rPr lang="en-GB" dirty="0"/>
              <a:t>(</a:t>
            </a:r>
            <a:r>
              <a:rPr lang="en-GB" dirty="0" err="1"/>
              <a:t>name,id</a:t>
            </a:r>
            <a:r>
              <a:rPr lang="en-GB" dirty="0"/>
              <a:t>):</a:t>
            </a:r>
          </a:p>
          <a:p>
            <a:pPr marL="0" indent="0">
              <a:buNone/>
            </a:pPr>
            <a:r>
              <a:rPr lang="en-GB" dirty="0"/>
              <a:t>q1="""</a:t>
            </a:r>
          </a:p>
          <a:p>
            <a:pPr marL="0" indent="0">
              <a:buNone/>
            </a:pPr>
            <a:r>
              <a:rPr lang="en-GB" dirty="0"/>
              <a:t>create (</a:t>
            </a:r>
            <a:r>
              <a:rPr lang="en-GB" dirty="0" err="1"/>
              <a:t>n:Employee</a:t>
            </a:r>
            <a:r>
              <a:rPr lang="en-GB" dirty="0"/>
              <a:t>{NAME:$</a:t>
            </a:r>
            <a:r>
              <a:rPr lang="en-GB" dirty="0" err="1"/>
              <a:t>name,ID</a:t>
            </a:r>
            <a:r>
              <a:rPr lang="en-GB" dirty="0"/>
              <a:t>:$id})</a:t>
            </a:r>
          </a:p>
          <a:p>
            <a:pPr marL="0" indent="0">
              <a:buNone/>
            </a:pPr>
            <a:r>
              <a:rPr lang="en-GB" dirty="0"/>
              <a:t>"""</a:t>
            </a:r>
          </a:p>
          <a:p>
            <a:pPr marL="0" indent="0">
              <a:buNone/>
            </a:pPr>
            <a:r>
              <a:rPr lang="en-GB" dirty="0"/>
              <a:t>map={"</a:t>
            </a:r>
            <a:r>
              <a:rPr lang="en-GB" dirty="0" err="1"/>
              <a:t>name":name,"id":id</a:t>
            </a:r>
            <a:r>
              <a:rPr lang="en-GB" dirty="0"/>
              <a:t>}</a:t>
            </a:r>
          </a:p>
          <a:p>
            <a:pPr marL="0" indent="0">
              <a:buNone/>
            </a:pPr>
            <a:r>
              <a:rPr lang="en-GB" dirty="0"/>
              <a:t>try:</a:t>
            </a:r>
          </a:p>
          <a:p>
            <a:pPr marL="0" indent="0">
              <a:buNone/>
            </a:pPr>
            <a:r>
              <a:rPr lang="en-GB" dirty="0" err="1"/>
              <a:t>session.run</a:t>
            </a:r>
            <a:r>
              <a:rPr lang="en-GB" dirty="0"/>
              <a:t>(q1,map)</a:t>
            </a:r>
          </a:p>
          <a:p>
            <a:pPr marL="0" indent="0">
              <a:buNone/>
            </a:pPr>
            <a:r>
              <a:rPr lang="en-GB" dirty="0"/>
              <a:t>return (</a:t>
            </a:r>
            <a:r>
              <a:rPr lang="en-GB" dirty="0" err="1"/>
              <a:t>f"employee</a:t>
            </a:r>
            <a:r>
              <a:rPr lang="en-GB" dirty="0"/>
              <a:t> node is created with </a:t>
            </a:r>
            <a:r>
              <a:rPr lang="en-GB" dirty="0" err="1"/>
              <a:t>employe</a:t>
            </a:r>
            <a:r>
              <a:rPr lang="en-GB" dirty="0"/>
              <a:t> name={name} and id={id}")</a:t>
            </a:r>
          </a:p>
          <a:p>
            <a:pPr marL="0" indent="0">
              <a:buNone/>
            </a:pPr>
            <a:r>
              <a:rPr lang="en-GB" dirty="0"/>
              <a:t>except Exception as e:</a:t>
            </a:r>
          </a:p>
          <a:p>
            <a:pPr marL="0" indent="0">
              <a:buNone/>
            </a:pPr>
            <a:r>
              <a:rPr lang="en-GB" dirty="0"/>
              <a:t>return (str(e))</a:t>
            </a:r>
          </a:p>
          <a:p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8911F-2D4D-DF40-A1EB-DEA7271D3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05.12.20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D256B-B062-3C44-BD6C-D78AB1980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E0E04-C393-B74F-A767-66666C19C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6055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2CC19-4604-444B-80D8-E579531B325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GB" dirty="0"/>
              <a:t>C</a:t>
            </a:r>
            <a:r>
              <a:rPr lang="en-DE" dirty="0"/>
              <a:t>ode for display graph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BEBE9-315C-8343-ADE5-8314108BAA0D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GB" dirty="0"/>
              <a:t>@</a:t>
            </a:r>
            <a:r>
              <a:rPr lang="en-GB" dirty="0" err="1"/>
              <a:t>api.route</a:t>
            </a:r>
            <a:r>
              <a:rPr lang="en-GB" dirty="0"/>
              <a:t>("/</a:t>
            </a:r>
            <a:r>
              <a:rPr lang="en-GB" dirty="0" err="1"/>
              <a:t>display",methods</a:t>
            </a:r>
            <a:r>
              <a:rPr lang="en-GB" dirty="0"/>
              <a:t>=["GET","POST"])</a:t>
            </a:r>
          </a:p>
          <a:p>
            <a:r>
              <a:rPr lang="en-GB" dirty="0"/>
              <a:t>def </a:t>
            </a:r>
            <a:r>
              <a:rPr lang="en-GB" dirty="0" err="1"/>
              <a:t>display_node</a:t>
            </a:r>
            <a:r>
              <a:rPr lang="en-GB" dirty="0"/>
              <a:t>():</a:t>
            </a:r>
          </a:p>
          <a:p>
            <a:r>
              <a:rPr lang="en-GB" dirty="0"/>
              <a:t>q1="""</a:t>
            </a:r>
          </a:p>
          <a:p>
            <a:r>
              <a:rPr lang="en-GB" dirty="0"/>
              <a:t>match (n) return </a:t>
            </a:r>
            <a:r>
              <a:rPr lang="en-GB" dirty="0" err="1"/>
              <a:t>n.NAME</a:t>
            </a:r>
            <a:r>
              <a:rPr lang="en-GB" dirty="0"/>
              <a:t> as NAME ,</a:t>
            </a:r>
            <a:r>
              <a:rPr lang="en-GB" dirty="0" err="1"/>
              <a:t>n.ID</a:t>
            </a:r>
            <a:r>
              <a:rPr lang="en-GB" dirty="0"/>
              <a:t> as ID</a:t>
            </a:r>
          </a:p>
          <a:p>
            <a:r>
              <a:rPr lang="en-GB" dirty="0"/>
              <a:t>"""</a:t>
            </a:r>
          </a:p>
          <a:p>
            <a:r>
              <a:rPr lang="en-GB" dirty="0"/>
              <a:t>results=</a:t>
            </a:r>
            <a:r>
              <a:rPr lang="en-GB" dirty="0" err="1"/>
              <a:t>session.run</a:t>
            </a:r>
            <a:r>
              <a:rPr lang="en-GB" dirty="0"/>
              <a:t>(q1)</a:t>
            </a:r>
          </a:p>
          <a:p>
            <a:r>
              <a:rPr lang="en-GB" dirty="0"/>
              <a:t>data=</a:t>
            </a:r>
            <a:r>
              <a:rPr lang="en-GB" dirty="0" err="1"/>
              <a:t>results.data</a:t>
            </a:r>
            <a:r>
              <a:rPr lang="en-GB" dirty="0"/>
              <a:t>()</a:t>
            </a:r>
          </a:p>
          <a:p>
            <a:r>
              <a:rPr lang="en-GB" dirty="0"/>
              <a:t>return(</a:t>
            </a:r>
            <a:r>
              <a:rPr lang="en-GB" dirty="0" err="1"/>
              <a:t>jsonify</a:t>
            </a:r>
            <a:r>
              <a:rPr lang="en-GB"/>
              <a:t>(data))</a:t>
            </a:r>
          </a:p>
          <a:p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8911F-2D4D-DF40-A1EB-DEA7271D3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05.12.20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D256B-B062-3C44-BD6C-D78AB1980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E0E04-C393-B74F-A767-66666C19C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5088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234</Words>
  <Application>Microsoft Macintosh PowerPoint</Application>
  <PresentationFormat>Widescreen</PresentationFormat>
  <Paragraphs>52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NEO4J CYPHER TUTORIAL WITH PYTHON</vt:lpstr>
      <vt:lpstr>Use case</vt:lpstr>
      <vt:lpstr>Pre-requisite</vt:lpstr>
      <vt:lpstr>Api end points</vt:lpstr>
      <vt:lpstr>Code for create employee node</vt:lpstr>
      <vt:lpstr>Code for display graph data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 CYPHER TUTORIAL WITH PYTHON</dc:title>
  <dc:creator>roni das</dc:creator>
  <cp:lastModifiedBy>roni das</cp:lastModifiedBy>
  <cp:revision>2</cp:revision>
  <dcterms:created xsi:type="dcterms:W3CDTF">2020-12-04T22:59:31Z</dcterms:created>
  <dcterms:modified xsi:type="dcterms:W3CDTF">2020-12-04T23:47:59Z</dcterms:modified>
</cp:coreProperties>
</file>