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Pattern Matching In Enum With Match Operator</a:t>
            </a:r>
            <a:endParaRPr lang="de-DE" dirty="0"/>
          </a:p>
          <a:p>
            <a:r>
              <a:rPr lang="de-DE" dirty="0"/>
              <a:t>Tutorial 34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12.05.20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Match operator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60746-833F-B648-BC6A-BBA259D9D9E0}"/>
              </a:ext>
            </a:extLst>
          </p:cNvPr>
          <p:cNvSpPr txBox="1"/>
          <p:nvPr/>
        </p:nvSpPr>
        <p:spPr>
          <a:xfrm>
            <a:off x="3887234" y="441633"/>
            <a:ext cx="8304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Rust has an extremely powerful control flow operator called match that allows you to compare.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It compares a value against a series of patterns and then execute code based on which pattern matches.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Of Match operator in Function without Return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5BE11-87BC-5640-9AC7-19238C3C8B22}"/>
              </a:ext>
            </a:extLst>
          </p:cNvPr>
          <p:cNvSpPr txBox="1"/>
          <p:nvPr/>
        </p:nvSpPr>
        <p:spPr>
          <a:xfrm>
            <a:off x="4851058" y="319088"/>
            <a:ext cx="66541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enum exam{</a:t>
            </a:r>
          </a:p>
          <a:p>
            <a:r>
              <a:rPr lang="en-GB"/>
              <a:t>pass(i32),</a:t>
            </a:r>
          </a:p>
          <a:p>
            <a:r>
              <a:rPr lang="en-GB"/>
              <a:t>fail(i32)</a:t>
            </a:r>
          </a:p>
          <a:p>
            <a:r>
              <a:rPr lang="en-GB"/>
              <a:t>}</a:t>
            </a:r>
          </a:p>
          <a:p>
            <a:r>
              <a:rPr lang="en-GB"/>
              <a:t>fn display(ee:exam){</a:t>
            </a:r>
          </a:p>
          <a:p>
            <a:r>
              <a:rPr lang="en-GB"/>
              <a:t>match ee{</a:t>
            </a:r>
          </a:p>
          <a:p>
            <a:r>
              <a:rPr lang="en-GB"/>
              <a:t>exam::pass(value)=&gt;println!("pass value is {}",value),</a:t>
            </a:r>
          </a:p>
          <a:p>
            <a:r>
              <a:rPr lang="en-GB"/>
              <a:t>exam::fail(value)=&gt;println!("fail value is {}",value),</a:t>
            </a:r>
          </a:p>
          <a:p>
            <a:br>
              <a:rPr lang="en-GB"/>
            </a:br>
            <a:r>
              <a:rPr lang="en-GB"/>
              <a:t>}</a:t>
            </a:r>
          </a:p>
          <a:p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main(){</a:t>
            </a:r>
          </a:p>
          <a:p>
            <a:r>
              <a:rPr lang="en-GB"/>
              <a:t>let exam_1=exam::pass(60);</a:t>
            </a:r>
          </a:p>
          <a:p>
            <a:r>
              <a:rPr lang="en-GB"/>
              <a:t>let exam_2=exam::fail(70);</a:t>
            </a:r>
          </a:p>
          <a:p>
            <a:r>
              <a:rPr lang="en-GB"/>
              <a:t>display(exam_1);</a:t>
            </a:r>
          </a:p>
          <a:p>
            <a:r>
              <a:rPr lang="en-GB"/>
              <a:t>display(exam_2);</a:t>
            </a:r>
          </a:p>
          <a:p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167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What is Match operator</vt:lpstr>
      <vt:lpstr>Use Of Match operator in Function without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27</cp:revision>
  <dcterms:created xsi:type="dcterms:W3CDTF">2020-04-11T14:55:39Z</dcterms:created>
  <dcterms:modified xsi:type="dcterms:W3CDTF">2020-05-12T05:43:01Z</dcterms:modified>
</cp:coreProperties>
</file>