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12.05.20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12.05.20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12.05.20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12.05.20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Pattern Matching In Enum With Match Operator Including Return</a:t>
            </a:r>
            <a:endParaRPr lang="de-DE" dirty="0"/>
          </a:p>
          <a:p>
            <a:r>
              <a:rPr lang="de-DE" dirty="0"/>
              <a:t>Tutorial 35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12.05.20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Of Match operator in Function with Return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F519-28F2-4D49-AB18-AA9BBC458301}"/>
              </a:ext>
            </a:extLst>
          </p:cNvPr>
          <p:cNvSpPr txBox="1"/>
          <p:nvPr/>
        </p:nvSpPr>
        <p:spPr>
          <a:xfrm>
            <a:off x="4780344" y="833377"/>
            <a:ext cx="312072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enum exam{</a:t>
            </a:r>
          </a:p>
          <a:p>
            <a:r>
              <a:rPr lang="en-GB" sz="1400"/>
              <a:t>pass(i32),</a:t>
            </a:r>
          </a:p>
          <a:p>
            <a:r>
              <a:rPr lang="en-GB" sz="1400"/>
              <a:t>fail(i32)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fn get_value(ee:exam)-&gt;i32{</a:t>
            </a:r>
          </a:p>
          <a:p>
            <a:r>
              <a:rPr lang="en-GB" sz="1400"/>
              <a:t>match ee{</a:t>
            </a:r>
          </a:p>
          <a:p>
            <a:r>
              <a:rPr lang="en-GB" sz="1400"/>
              <a:t>exam::pass(value)=&gt;value,</a:t>
            </a:r>
          </a:p>
          <a:p>
            <a:r>
              <a:rPr lang="en-GB" sz="1400"/>
              <a:t>exam::fail(value)=&gt;value,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fn main(){</a:t>
            </a:r>
          </a:p>
          <a:p>
            <a:r>
              <a:rPr lang="en-GB" sz="1400"/>
              <a:t>let exam_1=exam::pass(70);</a:t>
            </a:r>
          </a:p>
          <a:p>
            <a:r>
              <a:rPr lang="en-GB" sz="1400"/>
              <a:t>let exam_2=exam::fail(50);</a:t>
            </a:r>
          </a:p>
          <a:p>
            <a:r>
              <a:rPr lang="en-GB" sz="1400"/>
              <a:t>let x=get_value(exam_1);</a:t>
            </a:r>
          </a:p>
          <a:p>
            <a:r>
              <a:rPr lang="en-GB" sz="1400"/>
              <a:t>let y=get_value(exam_2);</a:t>
            </a:r>
          </a:p>
          <a:p>
            <a:r>
              <a:rPr lang="en-GB" sz="1400"/>
              <a:t>if(x&gt;0){</a:t>
            </a:r>
          </a:p>
          <a:p>
            <a:r>
              <a:rPr lang="en-GB" sz="1400"/>
              <a:t>println!("pass value of the exam is {}",x);</a:t>
            </a:r>
          </a:p>
          <a:p>
            <a:r>
              <a:rPr lang="en-GB" sz="1400"/>
              <a:t>}</a:t>
            </a:r>
          </a:p>
          <a:p>
            <a:r>
              <a:rPr lang="en-GB" sz="1400"/>
              <a:t>if(y&gt;0){</a:t>
            </a:r>
          </a:p>
          <a:p>
            <a:r>
              <a:rPr lang="en-GB" sz="1400"/>
              <a:t>println!("fail value of the exam is {}",y);</a:t>
            </a:r>
          </a:p>
          <a:p>
            <a:r>
              <a:rPr lang="en-GB" sz="1400"/>
              <a:t>}</a:t>
            </a:r>
          </a:p>
          <a:p>
            <a:br>
              <a:rPr lang="en-GB" sz="1400"/>
            </a:br>
            <a:r>
              <a:rPr lang="en-GB" sz="1400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5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161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Use Of Match operator in Function with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28</cp:revision>
  <dcterms:created xsi:type="dcterms:W3CDTF">2020-04-11T14:55:39Z</dcterms:created>
  <dcterms:modified xsi:type="dcterms:W3CDTF">2020-05-12T06:34:30Z</dcterms:modified>
</cp:coreProperties>
</file>