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88116C0-A35B-4668-A6C0-DF56030126FF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F29F4F4-7507-443A-B49E-74130F4DC84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COKE JUMP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80920" cy="6012669"/>
          </a:xfrm>
        </p:spPr>
      </p:pic>
    </p:spTree>
    <p:extLst>
      <p:ext uri="{BB962C8B-B14F-4D97-AF65-F5344CB8AC3E}">
        <p14:creationId xmlns:p14="http://schemas.microsoft.com/office/powerpoint/2010/main" val="238878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</TotalTime>
  <Words>2</Words>
  <Application>Microsoft Office PowerPoint</Application>
  <PresentationFormat>Apresentação na tela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Aspecto</vt:lpstr>
      <vt:lpstr>COKE JUMP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COKE JUMP</dc:title>
  <dc:creator>Roni Pontes</dc:creator>
  <cp:lastModifiedBy>Roni Pontes</cp:lastModifiedBy>
  <cp:revision>2</cp:revision>
  <dcterms:created xsi:type="dcterms:W3CDTF">2014-08-25T22:22:37Z</dcterms:created>
  <dcterms:modified xsi:type="dcterms:W3CDTF">2014-08-25T22:39:05Z</dcterms:modified>
</cp:coreProperties>
</file>