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0CE8-A28A-4BB9-9661-2CB1F0B7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9BD2-45D6-42BB-819F-E4B7B1370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129C-B7CC-49C3-95A1-0BDA79E2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45CF-D135-4889-B325-2C07F73D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2D52-46E3-414D-8214-4D8B6E00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6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AC27-D6CD-4239-B261-64DC3555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EF48-DC1B-4123-AFFB-DFCF4D8BB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4A791-FD21-48D4-BFB2-DEB66194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09FC-AF97-4431-B621-187ADF0E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F4AF-A655-4952-A543-8BCF7169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1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D05DE-9A0F-4D07-BD3E-E6DD430FC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92CA3-7287-430A-ADC7-FAD934F8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6C57-F5B9-41DF-9388-4B52180D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2283-17D8-4EC3-BEAB-0F74A69D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4B6C-2EBD-4318-8BBC-B6491002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4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54D-8022-4704-8BC4-04F8434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0185-1838-457B-AD96-D72F55DD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6E95-A623-41B2-BAF6-83E16597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5E31-E0D1-4682-A08F-298527F6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34D6-66D6-43C8-84E2-480B3642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DA54-A2EC-4D46-8BC3-BB52A37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C08E-6774-43F5-8B0D-161A3D04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A60C-28F2-47DC-ABC2-D8ED8AA0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69DA-9B82-42A5-80A4-381D5455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30B6D-29E6-4142-AE2E-079A1A1D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8BFB-0021-4D43-8ADC-2F31FFD5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DA2E-796C-4F72-B722-4FE5A0712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71821-6A71-4804-8FAF-24CCED918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CCC4-A5AC-48C0-98AE-C3743BA3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794F9-A5E7-4B98-8154-D7EF5FF4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2B992-05CE-43BE-B907-02666266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33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512-D4CA-4106-A318-DA8F283A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849BE-B82F-484E-A3E5-FE922CFF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3FC-5D3F-4F22-8427-EBADD723D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F0F12-0229-43D7-955C-BFD4E0B79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BB1B0-B472-4D99-83EB-04E32368A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E184F-6189-4E1D-9362-5DEA643D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471F3-82EC-4591-BA72-1390A06C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62550-99FD-45BF-BD90-33280679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4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C5A9-4594-43A2-BE7C-6C1257BB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5D605-2CAF-4BD8-9FF0-89CBC41C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D840E-F63F-4D7C-A1D4-9CD66A5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35123-7C8C-40C7-9639-611E1C46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8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726DE-553C-4509-89E8-C659251D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2C81B-8B8A-4C3A-9AEB-36CE5300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02135-3FD1-429C-B1E2-5ACB5AAD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B1CB-AA04-454D-A236-A2A039AA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8D8D-C5E6-46EA-9AD3-8217A095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CE970-9A5A-4290-93FF-3B5A190FD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5AB62-31D8-4C70-8BE4-4145995F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9D291-B4F9-441D-950B-EF063B89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57F80-D20E-4765-AC5F-A3173020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C237-74EF-457B-9951-4BD1EE31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38014-E07A-4B5A-962F-406B433AC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2124-9F72-47B0-B8E0-225DD171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DB4B-7C5A-4A7B-9F08-1164EF78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8D129-6FD9-49C3-90FF-7AF2CADB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A67B7-57AA-4E0C-9474-3ACB03F8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6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7081D-7E03-4055-BF3E-4366C7E5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7E53-6E30-4A03-BE8C-58513EC1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8F4D-15A1-4874-974A-7F0F6585C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82E9-E2E7-4D14-A64F-94A4D39CAC0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77E7-BF62-4A93-A820-9E4228847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AE7B-B8B1-40EA-9D3B-BCD877A7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E31B-876F-42F2-8ECF-65495E3A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6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CB00-A064-4BBC-BE25-3805ACDD4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" y="145819"/>
            <a:ext cx="9144000" cy="2387600"/>
          </a:xfrm>
        </p:spPr>
        <p:txBody>
          <a:bodyPr/>
          <a:lstStyle/>
          <a:p>
            <a:r>
              <a:rPr lang="en-US" b="1" dirty="0"/>
              <a:t>Employee Access Challenge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7701B-9394-48C3-96AB-189ECCFA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639" y="2533419"/>
            <a:ext cx="9144000" cy="1655762"/>
          </a:xfrm>
        </p:spPr>
        <p:txBody>
          <a:bodyPr/>
          <a:lstStyle/>
          <a:p>
            <a:r>
              <a:rPr lang="en-US" dirty="0"/>
              <a:t>Deep learning Classification Use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66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56C84-461C-4D9C-B0EA-EF3BA4C3D7D8}"/>
              </a:ext>
            </a:extLst>
          </p:cNvPr>
          <p:cNvSpPr txBox="1"/>
          <p:nvPr/>
        </p:nvSpPr>
        <p:spPr>
          <a:xfrm>
            <a:off x="594804" y="328474"/>
            <a:ext cx="75193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Science Life Cycle:</a:t>
            </a:r>
          </a:p>
          <a:p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Data Preprocessing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Importing data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Data Cleansing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Identify and Treat null values</a:t>
            </a:r>
          </a:p>
          <a:p>
            <a:pPr marL="1257300" lvl="2" indent="-342900">
              <a:buFont typeface="+mj-lt"/>
              <a:buAutoNum type="alphaLcParenR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Exploratory Data Analysis(EDA)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Finding correlation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Observing datatypes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Feature selection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Feature Engineering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Adding/Remove Features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Feature Encoding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Feature Scaling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Model Building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Model Training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Model Comparing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1257300" lvl="2" indent="-342900">
              <a:buFont typeface="+mj-lt"/>
              <a:buAutoNum type="alphaLcParenR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539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56C84-461C-4D9C-B0EA-EF3BA4C3D7D8}"/>
              </a:ext>
            </a:extLst>
          </p:cNvPr>
          <p:cNvSpPr txBox="1"/>
          <p:nvPr/>
        </p:nvSpPr>
        <p:spPr>
          <a:xfrm>
            <a:off x="594804" y="328474"/>
            <a:ext cx="751938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Approach:</a:t>
            </a:r>
          </a:p>
          <a:p>
            <a:pPr lvl="1"/>
            <a:endParaRPr lang="en-US" b="1" dirty="0"/>
          </a:p>
          <a:p>
            <a:pPr lvl="1"/>
            <a:r>
              <a:rPr lang="en-US" sz="1600" b="1" dirty="0"/>
              <a:t>Data: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Employee Access challenge data is taken from Kaggle competition portal.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Dataset is attached in the folder.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“ACTION” field is the target feature where 1 represents “Approved” and 0 represents “Rejected”.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There are 9 features and all of them being “Categorical features”.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Data is highly imbalanced.</a:t>
            </a:r>
          </a:p>
          <a:p>
            <a:pPr lvl="1"/>
            <a:endParaRPr lang="en-US" dirty="0"/>
          </a:p>
          <a:p>
            <a:pPr lvl="1"/>
            <a:r>
              <a:rPr lang="en-US" sz="1600" b="1" dirty="0"/>
              <a:t>EDA: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D-tale library is used to get all the required parameters of exploratory data analysis such as Heat Map for finding correlation, Missing values, Skewness, distribution etc.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Since all the features have less or no correlation amongst them, hence all features have been taken into consideration.</a:t>
            </a:r>
          </a:p>
          <a:p>
            <a:pPr lvl="2"/>
            <a:endParaRPr lang="en-US" sz="1400" dirty="0"/>
          </a:p>
          <a:p>
            <a:pPr lvl="1"/>
            <a:r>
              <a:rPr lang="en-US" sz="1600" b="1" dirty="0"/>
              <a:t>Feature Engineering: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Identifying missing values and treating them. Here there is no missing values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Encoding through </a:t>
            </a:r>
            <a:r>
              <a:rPr lang="en-US" sz="1400" b="1" dirty="0"/>
              <a:t>Supervised</a:t>
            </a:r>
            <a:r>
              <a:rPr lang="en-US" sz="1400" dirty="0"/>
              <a:t> </a:t>
            </a:r>
            <a:r>
              <a:rPr lang="en-US" sz="1400" b="1" dirty="0"/>
              <a:t>Ratio</a:t>
            </a:r>
            <a:r>
              <a:rPr lang="en-US" sz="1400" dirty="0"/>
              <a:t> method.</a:t>
            </a:r>
          </a:p>
          <a:p>
            <a:pPr marL="1257300" lvl="2" indent="-342900">
              <a:buFont typeface="+mj-lt"/>
              <a:buAutoNum type="arabicPeriod"/>
            </a:pPr>
            <a:endParaRPr lang="en-US" sz="1400" b="1" dirty="0"/>
          </a:p>
          <a:p>
            <a:pPr lvl="1"/>
            <a:r>
              <a:rPr lang="en-US" sz="1600" b="1" dirty="0"/>
              <a:t>Model building: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Two models are created.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sz="1400" dirty="0" err="1"/>
              <a:t>Kerasclassifier</a:t>
            </a:r>
            <a:endParaRPr lang="en-US" sz="1400" dirty="0"/>
          </a:p>
          <a:p>
            <a:pPr marL="1714500" lvl="3" indent="-342900">
              <a:buFont typeface="+mj-lt"/>
              <a:buAutoNum type="alphaLcParenR"/>
            </a:pPr>
            <a:r>
              <a:rPr lang="en-US" sz="1400" dirty="0"/>
              <a:t>Cross validation with </a:t>
            </a:r>
            <a:r>
              <a:rPr lang="en-US" sz="1400" dirty="0" err="1"/>
              <a:t>kerasclassifier</a:t>
            </a:r>
            <a:endParaRPr lang="en-US" sz="1400" dirty="0"/>
          </a:p>
          <a:p>
            <a:pPr lvl="1"/>
            <a:endParaRPr lang="en-US" sz="1600" b="1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1257300" lvl="2" indent="-342900">
              <a:buFont typeface="+mj-lt"/>
              <a:buAutoNum type="alphaLcParenR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3346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56C84-461C-4D9C-B0EA-EF3BA4C3D7D8}"/>
              </a:ext>
            </a:extLst>
          </p:cNvPr>
          <p:cNvSpPr txBox="1"/>
          <p:nvPr/>
        </p:nvSpPr>
        <p:spPr>
          <a:xfrm>
            <a:off x="594804" y="328474"/>
            <a:ext cx="751938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  <a:p>
            <a:pPr lvl="1"/>
            <a:endParaRPr lang="en-US" b="1" dirty="0"/>
          </a:p>
          <a:p>
            <a:pPr lvl="1"/>
            <a:r>
              <a:rPr lang="en-US" sz="1600" b="1" dirty="0"/>
              <a:t>Model 1: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	</a:t>
            </a:r>
            <a:r>
              <a:rPr lang="en-US" sz="1400" dirty="0"/>
              <a:t>Activation function: </a:t>
            </a:r>
            <a:r>
              <a:rPr lang="en-US" sz="1400" dirty="0" err="1"/>
              <a:t>Relu</a:t>
            </a:r>
            <a:endParaRPr lang="en-US" sz="1400" dirty="0"/>
          </a:p>
          <a:p>
            <a:pPr lvl="1"/>
            <a:r>
              <a:rPr lang="en-US" sz="1400" dirty="0"/>
              <a:t>	Output layer activation function: Sigmoid</a:t>
            </a:r>
          </a:p>
          <a:p>
            <a:pPr lvl="1"/>
            <a:r>
              <a:rPr lang="en-US" sz="1400" dirty="0"/>
              <a:t>	Loss function : </a:t>
            </a:r>
            <a:r>
              <a:rPr lang="en-US" sz="1400" dirty="0" err="1"/>
              <a:t>Binary_crossentropy</a:t>
            </a:r>
            <a:endParaRPr lang="en-US" sz="1400" dirty="0"/>
          </a:p>
          <a:p>
            <a:pPr lvl="1"/>
            <a:r>
              <a:rPr lang="en-US" sz="1400" dirty="0"/>
              <a:t>	Optimizer: Adam</a:t>
            </a:r>
          </a:p>
          <a:p>
            <a:pPr lvl="1"/>
            <a:r>
              <a:rPr lang="en-US" sz="1400" dirty="0"/>
              <a:t>	Accuracy: 97.30 %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Model </a:t>
            </a:r>
            <a:r>
              <a:rPr lang="en-US" sz="1600" b="1"/>
              <a:t>2: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	</a:t>
            </a:r>
            <a:r>
              <a:rPr lang="en-US" sz="1400" dirty="0"/>
              <a:t>Kfolds:10</a:t>
            </a:r>
          </a:p>
          <a:p>
            <a:pPr lvl="1"/>
            <a:r>
              <a:rPr lang="en-US" sz="1400" dirty="0"/>
              <a:t>	Activation function: </a:t>
            </a:r>
            <a:r>
              <a:rPr lang="en-US" sz="1400" dirty="0" err="1"/>
              <a:t>Relu</a:t>
            </a:r>
            <a:endParaRPr lang="en-US" sz="1400" dirty="0"/>
          </a:p>
          <a:p>
            <a:pPr lvl="1"/>
            <a:r>
              <a:rPr lang="en-US" sz="1400" dirty="0"/>
              <a:t>	Output layer activation function: Sigmoid</a:t>
            </a:r>
          </a:p>
          <a:p>
            <a:pPr lvl="1"/>
            <a:r>
              <a:rPr lang="en-US" sz="1400" dirty="0"/>
              <a:t>	Loss function : </a:t>
            </a:r>
            <a:r>
              <a:rPr lang="en-US" sz="1400" dirty="0" err="1"/>
              <a:t>Binary_crossentropy</a:t>
            </a:r>
            <a:endParaRPr lang="en-US" sz="1400" dirty="0"/>
          </a:p>
          <a:p>
            <a:pPr lvl="1"/>
            <a:r>
              <a:rPr lang="en-US" sz="1400" dirty="0"/>
              <a:t>	Optimizer: Adam</a:t>
            </a:r>
          </a:p>
          <a:p>
            <a:pPr lvl="1"/>
            <a:r>
              <a:rPr lang="en-US" sz="1400" dirty="0"/>
              <a:t>	Accuracy: 96.97 %</a:t>
            </a:r>
          </a:p>
          <a:p>
            <a:pPr lvl="1"/>
            <a:endParaRPr lang="en-US" sz="1600" b="1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1257300" lvl="2" indent="-342900">
              <a:buFont typeface="+mj-lt"/>
              <a:buAutoNum type="alphaLcParenR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0801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50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Employee Access Challenge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Access Challenge</dc:title>
  <dc:creator>Rohan Brahmakshatri</dc:creator>
  <cp:lastModifiedBy>Rohan Brahmakshatri</cp:lastModifiedBy>
  <cp:revision>1</cp:revision>
  <dcterms:created xsi:type="dcterms:W3CDTF">2021-07-15T05:24:07Z</dcterms:created>
  <dcterms:modified xsi:type="dcterms:W3CDTF">2021-07-15T05:24:13Z</dcterms:modified>
</cp:coreProperties>
</file>