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Muli"/>
      <p:regular r:id="rId22"/>
      <p:bold r:id="rId23"/>
      <p:italic r:id="rId24"/>
      <p:boldItalic r:id="rId25"/>
    </p:embeddedFont>
    <p:embeddedFont>
      <p:font typeface="Roboto"/>
      <p:regular r:id="rId26"/>
      <p:bold r:id="rId27"/>
      <p:italic r:id="rId28"/>
      <p:boldItalic r:id="rId29"/>
    </p:embeddedFont>
    <p:embeddedFont>
      <p:font typeface="Nixie One"/>
      <p:regular r:id="rId30"/>
    </p:embeddedFont>
    <p:embeddedFont>
      <p:font typeface="Helvetica Neue"/>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Muli-regular.fntdata"/><Relationship Id="rId21" Type="http://schemas.openxmlformats.org/officeDocument/2006/relationships/slide" Target="slides/slide17.xml"/><Relationship Id="rId24" Type="http://schemas.openxmlformats.org/officeDocument/2006/relationships/font" Target="fonts/Muli-italic.fntdata"/><Relationship Id="rId23" Type="http://schemas.openxmlformats.org/officeDocument/2006/relationships/font" Target="fonts/Muli-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regular.fntdata"/><Relationship Id="rId25" Type="http://schemas.openxmlformats.org/officeDocument/2006/relationships/font" Target="fonts/Muli-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HelveticaNeue-regular.fntdata"/><Relationship Id="rId30" Type="http://schemas.openxmlformats.org/officeDocument/2006/relationships/font" Target="fonts/NixieOne-regular.fntdata"/><Relationship Id="rId11" Type="http://schemas.openxmlformats.org/officeDocument/2006/relationships/slide" Target="slides/slide7.xml"/><Relationship Id="rId33" Type="http://schemas.openxmlformats.org/officeDocument/2006/relationships/font" Target="fonts/HelveticaNeue-italic.fntdata"/><Relationship Id="rId10" Type="http://schemas.openxmlformats.org/officeDocument/2006/relationships/slide" Target="slides/slide6.xml"/><Relationship Id="rId32" Type="http://schemas.openxmlformats.org/officeDocument/2006/relationships/font" Target="fonts/HelveticaNeue-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HelveticaNeue-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40068d80ad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40068d80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40071ea75c_3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40071ea75c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4006055f78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4006055f7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40071ea75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40071ea7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g4006055f78_0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4006055f7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40068d80ad_2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40068d80ad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4006055f78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4006055f7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c01ac0c7a832f23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c01ac0c7a832f2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40071ea75c_3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40071ea75c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40071ea75c_3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40071ea75c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p:nvPr/>
        </p:nvSpPr>
        <p:spPr>
          <a:xfrm flipH="1" rot="10800000">
            <a:off x="3919993" y="3977033"/>
            <a:ext cx="1303500" cy="11283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2" name="Google Shape;12;p2"/>
          <p:cNvSpPr txBox="1"/>
          <p:nvPr>
            <p:ph type="ctrTitle"/>
          </p:nvPr>
        </p:nvSpPr>
        <p:spPr>
          <a:xfrm>
            <a:off x="1400175" y="1991825"/>
            <a:ext cx="6343500" cy="1159800"/>
          </a:xfrm>
          <a:prstGeom prst="rect">
            <a:avLst/>
          </a:prstGeom>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3" name="Google Shape;13;p2"/>
          <p:cNvSpPr/>
          <p:nvPr/>
        </p:nvSpPr>
        <p:spPr>
          <a:xfrm flipH="1" rot="10800000">
            <a:off x="2809875" y="-172875"/>
            <a:ext cx="1111500" cy="962400"/>
          </a:xfrm>
          <a:prstGeom prst="hexagon">
            <a:avLst>
              <a:gd fmla="val 28678" name="adj"/>
              <a:gd fmla="val 115470" name="vf"/>
            </a:avLst>
          </a:prstGeom>
          <a:noFill/>
          <a:ln cap="flat" cmpd="sng" w="19050">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Google Shape;14;p2"/>
          <p:cNvSpPr/>
          <p:nvPr/>
        </p:nvSpPr>
        <p:spPr>
          <a:xfrm flipH="1" rot="10800000">
            <a:off x="3602723" y="1360109"/>
            <a:ext cx="493800" cy="4275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Google Shape;15;p2"/>
          <p:cNvSpPr/>
          <p:nvPr/>
        </p:nvSpPr>
        <p:spPr>
          <a:xfrm flipH="1" rot="10800000">
            <a:off x="5278915" y="855279"/>
            <a:ext cx="944700" cy="818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Google Shape;16;p2"/>
          <p:cNvSpPr/>
          <p:nvPr/>
        </p:nvSpPr>
        <p:spPr>
          <a:xfrm flipH="1" rot="10800000">
            <a:off x="5365799" y="352324"/>
            <a:ext cx="493800" cy="4272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 name="Google Shape;19;p2"/>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0" name="Google Shape;20;p2"/>
          <p:cNvSpPr/>
          <p:nvPr/>
        </p:nvSpPr>
        <p:spPr>
          <a:xfrm>
            <a:off x="3253021" y="113273"/>
            <a:ext cx="225085" cy="38996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Google Shape;23;p2"/>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Google Shape;24;p2"/>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Google Shape;25;p2"/>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Google Shape;26;p2"/>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Google Shape;27;p2"/>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Google Shape;28;p2"/>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Google Shape;29;p2"/>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Google Shape;32;p2"/>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Google Shape;33;p2"/>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Google Shape;34;p2"/>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5" name="Google Shape;35;p2"/>
          <p:cNvSpPr/>
          <p:nvPr/>
        </p:nvSpPr>
        <p:spPr>
          <a:xfrm flipH="1" rot="10800000">
            <a:off x="5010533" y="4576648"/>
            <a:ext cx="1032900" cy="894600"/>
          </a:xfrm>
          <a:prstGeom prst="hexagon">
            <a:avLst>
              <a:gd fmla="val 28678" name="adj"/>
              <a:gd fmla="val 115470" name="vf"/>
            </a:avLst>
          </a:prstGeom>
          <a:noFill/>
          <a:ln cap="flat"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Google Shape;36;p2"/>
          <p:cNvSpPr/>
          <p:nvPr/>
        </p:nvSpPr>
        <p:spPr>
          <a:xfrm flipH="1" rot="10800000">
            <a:off x="5133679" y="4056450"/>
            <a:ext cx="540000" cy="4674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2"/>
          <p:cNvSpPr/>
          <p:nvPr/>
        </p:nvSpPr>
        <p:spPr>
          <a:xfrm flipH="1" rot="10800000">
            <a:off x="3101709" y="3629719"/>
            <a:ext cx="1032900" cy="8940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Google Shape;38;p2"/>
          <p:cNvSpPr/>
          <p:nvPr/>
        </p:nvSpPr>
        <p:spPr>
          <a:xfrm flipH="1" rot="10800000">
            <a:off x="3530384" y="4576662"/>
            <a:ext cx="452100" cy="3912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Google Shape;39;p2"/>
          <p:cNvSpPr/>
          <p:nvPr/>
        </p:nvSpPr>
        <p:spPr>
          <a:xfrm>
            <a:off x="5370705" y="4867761"/>
            <a:ext cx="312503" cy="312484"/>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Google Shape;42;p2"/>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Google Shape;43;p2"/>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Google Shape;44;p2"/>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Google Shape;45;p2"/>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Google Shape;46;p2"/>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7" name="Google Shape;47;p2"/>
          <p:cNvSpPr/>
          <p:nvPr/>
        </p:nvSpPr>
        <p:spPr>
          <a:xfrm>
            <a:off x="3429208" y="3904791"/>
            <a:ext cx="377839" cy="343685"/>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48" name="Shape 48"/>
        <p:cNvGrpSpPr/>
        <p:nvPr/>
      </p:nvGrpSpPr>
      <p:grpSpPr>
        <a:xfrm>
          <a:off x="0" y="0"/>
          <a:ext cx="0" cy="0"/>
          <a:chOff x="0" y="0"/>
          <a:chExt cx="0" cy="0"/>
        </a:xfrm>
      </p:grpSpPr>
      <p:sp>
        <p:nvSpPr>
          <p:cNvPr id="49" name="Google Shape;49;p3"/>
          <p:cNvSpPr/>
          <p:nvPr/>
        </p:nvSpPr>
        <p:spPr>
          <a:xfrm flipH="1" rot="10800000">
            <a:off x="-94969" y="303826"/>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1" name="Google Shape;51;p3"/>
          <p:cNvSpPr txBox="1"/>
          <p:nvPr>
            <p:ph type="ctrTitle"/>
          </p:nvPr>
        </p:nvSpPr>
        <p:spPr>
          <a:xfrm>
            <a:off x="2743200" y="1735750"/>
            <a:ext cx="5638800" cy="1159800"/>
          </a:xfrm>
          <a:prstGeom prst="rect">
            <a:avLst/>
          </a:prstGeom>
        </p:spPr>
        <p:txBody>
          <a:bodyPr anchorCtr="0" anchor="b" bIns="91425" lIns="91425" spcFirstLastPara="1" rIns="91425" wrap="square" tIns="91425"/>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2" name="Google Shape;52;p3"/>
          <p:cNvSpPr txBox="1"/>
          <p:nvPr>
            <p:ph idx="1" type="subTitle"/>
          </p:nvPr>
        </p:nvSpPr>
        <p:spPr>
          <a:xfrm>
            <a:off x="2743200" y="2821004"/>
            <a:ext cx="5696100" cy="784800"/>
          </a:xfrm>
          <a:prstGeom prst="rect">
            <a:avLst/>
          </a:prstGeom>
        </p:spPr>
        <p:txBody>
          <a:bodyPr anchorCtr="0" anchor="t" bIns="91425" lIns="91425" spcFirstLastPara="1" rIns="91425" wrap="square" tIns="91425"/>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3" name="Google Shape;53;p3"/>
          <p:cNvSpPr/>
          <p:nvPr/>
        </p:nvSpPr>
        <p:spPr>
          <a:xfrm flipH="1" rot="10800000">
            <a:off x="66674" y="313542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Google Shape;54;p3"/>
          <p:cNvSpPr/>
          <p:nvPr/>
        </p:nvSpPr>
        <p:spPr>
          <a:xfrm flipH="1" rot="10800000">
            <a:off x="828675" y="351655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Google Shape;55;p3"/>
          <p:cNvSpPr/>
          <p:nvPr/>
        </p:nvSpPr>
        <p:spPr>
          <a:xfrm flipH="1" rot="10800000">
            <a:off x="761999" y="8779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Google Shape;56;p3"/>
          <p:cNvSpPr/>
          <p:nvPr/>
        </p:nvSpPr>
        <p:spPr>
          <a:xfrm flipH="1" rot="10800000">
            <a:off x="793851" y="4692801"/>
            <a:ext cx="517500" cy="4479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Google Shape;59;p3"/>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Google Shape;60;p3"/>
          <p:cNvSpPr/>
          <p:nvPr/>
        </p:nvSpPr>
        <p:spPr>
          <a:xfrm>
            <a:off x="393600" y="334662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 name="Google Shape;63;p3"/>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 name="Google Shape;64;p3"/>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Google Shape;65;p3"/>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Google Shape;66;p3"/>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Google Shape;67;p3"/>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Google Shape;68;p3"/>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Google Shape;69;p3"/>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Google Shape;72;p3"/>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Google Shape;73;p3"/>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Google Shape;74;p3"/>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5" name="Google Shape;75;p3"/>
          <p:cNvSpPr/>
          <p:nvPr/>
        </p:nvSpPr>
        <p:spPr>
          <a:xfrm flipH="1" rot="10800000">
            <a:off x="733424" y="393602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Google Shape;76;p3"/>
          <p:cNvSpPr/>
          <p:nvPr/>
        </p:nvSpPr>
        <p:spPr>
          <a:xfrm flipH="1" rot="10800000">
            <a:off x="738525" y="10085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Google Shape;77;p3"/>
          <p:cNvSpPr/>
          <p:nvPr/>
        </p:nvSpPr>
        <p:spPr>
          <a:xfrm flipH="1" rot="10800000">
            <a:off x="-291325" y="4148475"/>
            <a:ext cx="1182300" cy="10236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Google Shape;78;p3"/>
          <p:cNvSpPr/>
          <p:nvPr/>
        </p:nvSpPr>
        <p:spPr>
          <a:xfrm flipH="1" rot="10800000">
            <a:off x="420725" y="-652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Google Shape;79;p3"/>
          <p:cNvSpPr/>
          <p:nvPr/>
        </p:nvSpPr>
        <p:spPr>
          <a:xfrm>
            <a:off x="1019338" y="416705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Google Shape;82;p3"/>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Google Shape;83;p3"/>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Google Shape;84;p3"/>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Google Shape;85;p3"/>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Google Shape;86;p3"/>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7" name="Google Shape;87;p3"/>
          <p:cNvSpPr/>
          <p:nvPr/>
        </p:nvSpPr>
        <p:spPr>
          <a:xfrm>
            <a:off x="47199" y="4430470"/>
            <a:ext cx="505231" cy="459562"/>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88" name="Shape 88"/>
        <p:cNvGrpSpPr/>
        <p:nvPr/>
      </p:nvGrpSpPr>
      <p:grpSpPr>
        <a:xfrm>
          <a:off x="0" y="0"/>
          <a:ext cx="0" cy="0"/>
          <a:chOff x="0" y="0"/>
          <a:chExt cx="0" cy="0"/>
        </a:xfrm>
      </p:grpSpPr>
      <p:sp>
        <p:nvSpPr>
          <p:cNvPr id="89" name="Google Shape;89;p4"/>
          <p:cNvSpPr/>
          <p:nvPr/>
        </p:nvSpPr>
        <p:spPr>
          <a:xfrm flipH="1" rot="10800000">
            <a:off x="-94969" y="619169"/>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1" name="Google Shape;91;p4"/>
          <p:cNvSpPr txBox="1"/>
          <p:nvPr>
            <p:ph idx="1" type="body"/>
          </p:nvPr>
        </p:nvSpPr>
        <p:spPr>
          <a:xfrm>
            <a:off x="2051200" y="2085600"/>
            <a:ext cx="6282300" cy="819900"/>
          </a:xfrm>
          <a:prstGeom prst="rect">
            <a:avLst/>
          </a:prstGeom>
        </p:spPr>
        <p:txBody>
          <a:bodyPr anchorCtr="0" anchor="ctr" bIns="91425" lIns="91425" spcFirstLastPara="1" rIns="91425" wrap="square" tIns="91425"/>
          <a:lstStyle>
            <a:lvl1pPr indent="-381000" lvl="0" marL="457200" rtl="0">
              <a:spcBef>
                <a:spcPts val="600"/>
              </a:spcBef>
              <a:spcAft>
                <a:spcPts val="0"/>
              </a:spcAft>
              <a:buSzPts val="2400"/>
              <a:buFont typeface="Nixie One"/>
              <a:buChar char="◇"/>
              <a:defRPr sz="2400">
                <a:latin typeface="Nixie One"/>
                <a:ea typeface="Nixie One"/>
                <a:cs typeface="Nixie One"/>
                <a:sym typeface="Nixie One"/>
              </a:defRPr>
            </a:lvl1pPr>
            <a:lvl2pPr indent="-381000" lvl="1" marL="914400" rtl="0">
              <a:spcBef>
                <a:spcPts val="0"/>
              </a:spcBef>
              <a:spcAft>
                <a:spcPts val="0"/>
              </a:spcAft>
              <a:buSzPts val="2400"/>
              <a:buFont typeface="Nixie One"/>
              <a:buChar char="￭"/>
              <a:defRPr sz="2400">
                <a:latin typeface="Nixie One"/>
                <a:ea typeface="Nixie One"/>
                <a:cs typeface="Nixie One"/>
                <a:sym typeface="Nixie One"/>
              </a:defRPr>
            </a:lvl2pPr>
            <a:lvl3pPr indent="-381000" lvl="2" marL="1371600" rtl="0">
              <a:spcBef>
                <a:spcPts val="0"/>
              </a:spcBef>
              <a:spcAft>
                <a:spcPts val="0"/>
              </a:spcAft>
              <a:buSzPts val="2400"/>
              <a:buFont typeface="Nixie One"/>
              <a:buChar char="￮"/>
              <a:defRPr sz="2400">
                <a:latin typeface="Nixie One"/>
                <a:ea typeface="Nixie One"/>
                <a:cs typeface="Nixie One"/>
                <a:sym typeface="Nixie One"/>
              </a:defRPr>
            </a:lvl3pPr>
            <a:lvl4pPr indent="-381000" lvl="3" marL="1828800" rtl="0">
              <a:spcBef>
                <a:spcPts val="0"/>
              </a:spcBef>
              <a:spcAft>
                <a:spcPts val="0"/>
              </a:spcAft>
              <a:buSzPts val="2400"/>
              <a:buFont typeface="Nixie One"/>
              <a:buChar char="●"/>
              <a:defRPr sz="2400">
                <a:latin typeface="Nixie One"/>
                <a:ea typeface="Nixie One"/>
                <a:cs typeface="Nixie One"/>
                <a:sym typeface="Nixie One"/>
              </a:defRPr>
            </a:lvl4pPr>
            <a:lvl5pPr indent="-381000" lvl="4" marL="2286000" rtl="0">
              <a:spcBef>
                <a:spcPts val="0"/>
              </a:spcBef>
              <a:spcAft>
                <a:spcPts val="0"/>
              </a:spcAft>
              <a:buSzPts val="2400"/>
              <a:buFont typeface="Nixie One"/>
              <a:buChar char="○"/>
              <a:defRPr sz="2400">
                <a:latin typeface="Nixie One"/>
                <a:ea typeface="Nixie One"/>
                <a:cs typeface="Nixie One"/>
                <a:sym typeface="Nixie One"/>
              </a:defRPr>
            </a:lvl5pPr>
            <a:lvl6pPr indent="-381000" lvl="5" marL="2743200" rtl="0">
              <a:spcBef>
                <a:spcPts val="0"/>
              </a:spcBef>
              <a:spcAft>
                <a:spcPts val="0"/>
              </a:spcAft>
              <a:buSzPts val="2400"/>
              <a:buFont typeface="Nixie One"/>
              <a:buChar char="■"/>
              <a:defRPr sz="2400">
                <a:latin typeface="Nixie One"/>
                <a:ea typeface="Nixie One"/>
                <a:cs typeface="Nixie One"/>
                <a:sym typeface="Nixie One"/>
              </a:defRPr>
            </a:lvl6pPr>
            <a:lvl7pPr indent="-381000" lvl="6" marL="3200400" rtl="0">
              <a:spcBef>
                <a:spcPts val="0"/>
              </a:spcBef>
              <a:spcAft>
                <a:spcPts val="0"/>
              </a:spcAft>
              <a:buSzPts val="2400"/>
              <a:buFont typeface="Nixie One"/>
              <a:buChar char="●"/>
              <a:defRPr sz="2400">
                <a:latin typeface="Nixie One"/>
                <a:ea typeface="Nixie One"/>
                <a:cs typeface="Nixie One"/>
                <a:sym typeface="Nixie One"/>
              </a:defRPr>
            </a:lvl7pPr>
            <a:lvl8pPr indent="-381000" lvl="7" marL="3657600" rtl="0">
              <a:spcBef>
                <a:spcPts val="0"/>
              </a:spcBef>
              <a:spcAft>
                <a:spcPts val="0"/>
              </a:spcAft>
              <a:buSzPts val="2400"/>
              <a:buFont typeface="Nixie One"/>
              <a:buChar char="○"/>
              <a:defRPr sz="2400">
                <a:latin typeface="Nixie One"/>
                <a:ea typeface="Nixie One"/>
                <a:cs typeface="Nixie One"/>
                <a:sym typeface="Nixie One"/>
              </a:defRPr>
            </a:lvl8pPr>
            <a:lvl9pPr indent="-381000" lvl="8" marL="4114800">
              <a:spcBef>
                <a:spcPts val="0"/>
              </a:spcBef>
              <a:spcAft>
                <a:spcPts val="0"/>
              </a:spcAft>
              <a:buSzPts val="2400"/>
              <a:buFont typeface="Nixie One"/>
              <a:buChar char="■"/>
              <a:defRPr sz="2400">
                <a:latin typeface="Nixie One"/>
                <a:ea typeface="Nixie One"/>
                <a:cs typeface="Nixie One"/>
                <a:sym typeface="Nixie One"/>
              </a:defRPr>
            </a:lvl9pPr>
          </a:lstStyle>
          <a:p/>
        </p:txBody>
      </p:sp>
      <p:sp>
        <p:nvSpPr>
          <p:cNvPr id="92" name="Google Shape;92;p4"/>
          <p:cNvSpPr/>
          <p:nvPr/>
        </p:nvSpPr>
        <p:spPr>
          <a:xfrm flipH="1" rot="10800000">
            <a:off x="-123826" y="28115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 name="Google Shape;93;p4"/>
          <p:cNvSpPr/>
          <p:nvPr/>
        </p:nvSpPr>
        <p:spPr>
          <a:xfrm flipH="1" rot="10800000">
            <a:off x="638175" y="31927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Google Shape;94;p4"/>
          <p:cNvSpPr/>
          <p:nvPr/>
        </p:nvSpPr>
        <p:spPr>
          <a:xfrm flipH="1" rot="10800000">
            <a:off x="752474" y="120180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 name="Google Shape;95;p4"/>
          <p:cNvSpPr/>
          <p:nvPr/>
        </p:nvSpPr>
        <p:spPr>
          <a:xfrm flipH="1" rot="10800000">
            <a:off x="657225" y="438017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Google Shape;98;p4"/>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9" name="Google Shape;99;p4"/>
          <p:cNvSpPr/>
          <p:nvPr/>
        </p:nvSpPr>
        <p:spPr>
          <a:xfrm>
            <a:off x="203100" y="30227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Google Shape;102;p4"/>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 name="Google Shape;103;p4"/>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 name="Google Shape;104;p4"/>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Google Shape;105;p4"/>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Google Shape;106;p4"/>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Google Shape;107;p4"/>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Google Shape;108;p4"/>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Google Shape;111;p4"/>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Google Shape;112;p4"/>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Google Shape;113;p4"/>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4" name="Google Shape;114;p4"/>
          <p:cNvSpPr/>
          <p:nvPr/>
        </p:nvSpPr>
        <p:spPr>
          <a:xfrm flipH="1" rot="10800000">
            <a:off x="542924" y="36121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Google Shape;115;p4"/>
          <p:cNvSpPr/>
          <p:nvPr/>
        </p:nvSpPr>
        <p:spPr>
          <a:xfrm flipH="1" rot="10800000">
            <a:off x="729000" y="424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Google Shape;116;p4"/>
          <p:cNvSpPr/>
          <p:nvPr/>
        </p:nvSpPr>
        <p:spPr>
          <a:xfrm flipH="1" rot="10800000">
            <a:off x="-115052" y="3996025"/>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Google Shape;117;p4"/>
          <p:cNvSpPr/>
          <p:nvPr/>
        </p:nvSpPr>
        <p:spPr>
          <a:xfrm flipH="1" rot="10800000">
            <a:off x="411200" y="2586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Google Shape;118;p4"/>
          <p:cNvSpPr/>
          <p:nvPr/>
        </p:nvSpPr>
        <p:spPr>
          <a:xfrm>
            <a:off x="828838" y="38432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Google Shape;121;p4"/>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Google Shape;122;p4"/>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Google Shape;123;p4"/>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Google Shape;124;p4"/>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 name="Google Shape;125;p4"/>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6" name="Google Shape;126;p4"/>
          <p:cNvSpPr/>
          <p:nvPr/>
        </p:nvSpPr>
        <p:spPr>
          <a:xfrm>
            <a:off x="144926" y="4214500"/>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 name="Google Shape;127;p4"/>
          <p:cNvSpPr txBox="1"/>
          <p:nvPr/>
        </p:nvSpPr>
        <p:spPr>
          <a:xfrm>
            <a:off x="94000" y="1929581"/>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29" name="Shape 129"/>
        <p:cNvGrpSpPr/>
        <p:nvPr/>
      </p:nvGrpSpPr>
      <p:grpSpPr>
        <a:xfrm>
          <a:off x="0" y="0"/>
          <a:ext cx="0" cy="0"/>
          <a:chOff x="0" y="0"/>
          <a:chExt cx="0" cy="0"/>
        </a:xfrm>
      </p:grpSpPr>
      <p:sp>
        <p:nvSpPr>
          <p:cNvPr id="130" name="Google Shape;130;p5"/>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2" name="Google Shape;132;p5"/>
          <p:cNvSpPr txBox="1"/>
          <p:nvPr>
            <p:ph type="title"/>
          </p:nvPr>
        </p:nvSpPr>
        <p:spPr>
          <a:xfrm>
            <a:off x="1732700" y="1735600"/>
            <a:ext cx="4944300" cy="645300"/>
          </a:xfrm>
          <a:prstGeom prst="rect">
            <a:avLst/>
          </a:prstGeom>
        </p:spPr>
        <p:txBody>
          <a:bodyPr anchorCtr="0" anchor="b" bIns="91425" lIns="91425" spcFirstLastPara="1" rIns="91425" wrap="square" tIns="91425"/>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33" name="Google Shape;133;p5"/>
          <p:cNvSpPr txBox="1"/>
          <p:nvPr>
            <p:ph idx="1" type="body"/>
          </p:nvPr>
        </p:nvSpPr>
        <p:spPr>
          <a:xfrm>
            <a:off x="1732700" y="2255125"/>
            <a:ext cx="4944300" cy="1659900"/>
          </a:xfrm>
          <a:prstGeom prst="rect">
            <a:avLst/>
          </a:prstGeom>
        </p:spPr>
        <p:txBody>
          <a:bodyPr anchorCtr="0" anchor="t" bIns="91425" lIns="91425" spcFirstLastPara="1" rIns="91425" wrap="square" tIns="91425"/>
          <a:lstStyle>
            <a:lvl1pPr indent="-317500" lvl="0" marL="457200">
              <a:spcBef>
                <a:spcPts val="600"/>
              </a:spcBef>
              <a:spcAft>
                <a:spcPts val="0"/>
              </a:spcAft>
              <a:buSzPts val="1400"/>
              <a:buFont typeface="Muli"/>
              <a:buChar char="◇"/>
              <a:defRPr>
                <a:latin typeface="Muli"/>
                <a:ea typeface="Muli"/>
                <a:cs typeface="Muli"/>
                <a:sym typeface="Muli"/>
              </a:defRPr>
            </a:lvl1pPr>
            <a:lvl2pPr indent="-317500" lvl="1" marL="914400">
              <a:spcBef>
                <a:spcPts val="0"/>
              </a:spcBef>
              <a:spcAft>
                <a:spcPts val="0"/>
              </a:spcAft>
              <a:buSzPts val="1400"/>
              <a:buFont typeface="Muli"/>
              <a:buChar char="￭"/>
              <a:defRPr>
                <a:latin typeface="Muli"/>
                <a:ea typeface="Muli"/>
                <a:cs typeface="Muli"/>
                <a:sym typeface="Muli"/>
              </a:defRPr>
            </a:lvl2pPr>
            <a:lvl3pPr indent="-317500" lvl="2" marL="1371600">
              <a:spcBef>
                <a:spcPts val="0"/>
              </a:spcBef>
              <a:spcAft>
                <a:spcPts val="0"/>
              </a:spcAft>
              <a:buSzPts val="1400"/>
              <a:buFont typeface="Muli"/>
              <a:buChar char="￮"/>
              <a:defRPr>
                <a:latin typeface="Muli"/>
                <a:ea typeface="Muli"/>
                <a:cs typeface="Muli"/>
                <a:sym typeface="Muli"/>
              </a:defRPr>
            </a:lvl3pPr>
            <a:lvl4pPr indent="-317500" lvl="3" marL="1828800">
              <a:spcBef>
                <a:spcPts val="0"/>
              </a:spcBef>
              <a:spcAft>
                <a:spcPts val="0"/>
              </a:spcAft>
              <a:buSzPts val="1400"/>
              <a:buFont typeface="Muli"/>
              <a:buChar char="●"/>
              <a:defRPr>
                <a:latin typeface="Muli"/>
                <a:ea typeface="Muli"/>
                <a:cs typeface="Muli"/>
                <a:sym typeface="Muli"/>
              </a:defRPr>
            </a:lvl4pPr>
            <a:lvl5pPr indent="-317500" lvl="4" marL="2286000">
              <a:spcBef>
                <a:spcPts val="0"/>
              </a:spcBef>
              <a:spcAft>
                <a:spcPts val="0"/>
              </a:spcAft>
              <a:buSzPts val="1400"/>
              <a:buFont typeface="Muli"/>
              <a:buChar char="○"/>
              <a:defRPr>
                <a:latin typeface="Muli"/>
                <a:ea typeface="Muli"/>
                <a:cs typeface="Muli"/>
                <a:sym typeface="Muli"/>
              </a:defRPr>
            </a:lvl5pPr>
            <a:lvl6pPr indent="-317500" lvl="5" marL="2743200">
              <a:spcBef>
                <a:spcPts val="0"/>
              </a:spcBef>
              <a:spcAft>
                <a:spcPts val="0"/>
              </a:spcAft>
              <a:buSzPts val="1400"/>
              <a:buFont typeface="Muli"/>
              <a:buChar char="■"/>
              <a:defRPr>
                <a:latin typeface="Muli"/>
                <a:ea typeface="Muli"/>
                <a:cs typeface="Muli"/>
                <a:sym typeface="Muli"/>
              </a:defRPr>
            </a:lvl6pPr>
            <a:lvl7pPr indent="-317500" lvl="6" marL="3200400">
              <a:spcBef>
                <a:spcPts val="0"/>
              </a:spcBef>
              <a:spcAft>
                <a:spcPts val="0"/>
              </a:spcAft>
              <a:buSzPts val="1400"/>
              <a:buFont typeface="Muli"/>
              <a:buChar char="●"/>
              <a:defRPr>
                <a:latin typeface="Muli"/>
                <a:ea typeface="Muli"/>
                <a:cs typeface="Muli"/>
                <a:sym typeface="Muli"/>
              </a:defRPr>
            </a:lvl7pPr>
            <a:lvl8pPr indent="-317500" lvl="7" marL="3657600">
              <a:spcBef>
                <a:spcPts val="0"/>
              </a:spcBef>
              <a:spcAft>
                <a:spcPts val="0"/>
              </a:spcAft>
              <a:buSzPts val="1400"/>
              <a:buFont typeface="Muli"/>
              <a:buChar char="○"/>
              <a:defRPr>
                <a:latin typeface="Muli"/>
                <a:ea typeface="Muli"/>
                <a:cs typeface="Muli"/>
                <a:sym typeface="Muli"/>
              </a:defRPr>
            </a:lvl8pPr>
            <a:lvl9pPr indent="-317500" lvl="8" marL="4114800">
              <a:spcBef>
                <a:spcPts val="0"/>
              </a:spcBef>
              <a:spcAft>
                <a:spcPts val="0"/>
              </a:spcAft>
              <a:buSzPts val="1400"/>
              <a:buFont typeface="Muli"/>
              <a:buChar char="■"/>
              <a:defRPr>
                <a:latin typeface="Muli"/>
                <a:ea typeface="Muli"/>
                <a:cs typeface="Muli"/>
                <a:sym typeface="Muli"/>
              </a:defRPr>
            </a:lvl9pPr>
          </a:lstStyle>
          <a:p/>
        </p:txBody>
      </p:sp>
      <p:sp>
        <p:nvSpPr>
          <p:cNvPr id="134" name="Google Shape;134;p5"/>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 name="Google Shape;135;p5"/>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 name="Google Shape;136;p5"/>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 name="Google Shape;137;p5"/>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Google Shape;138;p5"/>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 name="Google Shape;139;p5"/>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 name="Google Shape;140;p5"/>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 name="Google Shape;141;p5"/>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 name="Google Shape;144;p5"/>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5" name="Google Shape;145;p5"/>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Google Shape;146;p5"/>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 name="Google Shape;149;p5"/>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Google Shape;150;p5"/>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Google Shape;151;p5"/>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Google Shape;152;p5"/>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Google Shape;153;p5"/>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54" name="Google Shape;154;p5"/>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Google Shape;157;p5"/>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Google Shape;158;p5"/>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 name="Google Shape;159;p5"/>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 name="Google Shape;160;p5"/>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Google Shape;161;p5"/>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Google Shape;162;p5"/>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 name="Google Shape;163;p5"/>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Google Shape;166;p5"/>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Google Shape;167;p5"/>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Google Shape;168;p5"/>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9" name="Google Shape;169;p5"/>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70" name="Shape 170"/>
        <p:cNvGrpSpPr/>
        <p:nvPr/>
      </p:nvGrpSpPr>
      <p:grpSpPr>
        <a:xfrm>
          <a:off x="0" y="0"/>
          <a:ext cx="0" cy="0"/>
          <a:chOff x="0" y="0"/>
          <a:chExt cx="0" cy="0"/>
        </a:xfrm>
      </p:grpSpPr>
      <p:sp>
        <p:nvSpPr>
          <p:cNvPr id="171" name="Google Shape;171;p6"/>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72" name="Google Shape;172;p6"/>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73" name="Google Shape;173;p6"/>
          <p:cNvSpPr txBox="1"/>
          <p:nvPr>
            <p:ph type="title"/>
          </p:nvPr>
        </p:nvSpPr>
        <p:spPr>
          <a:xfrm>
            <a:off x="1732700" y="1735600"/>
            <a:ext cx="4944300" cy="645300"/>
          </a:xfrm>
          <a:prstGeom prst="rect">
            <a:avLst/>
          </a:prstGeom>
        </p:spPr>
        <p:txBody>
          <a:bodyPr anchorCtr="0" anchor="b" bIns="91425" lIns="91425" spcFirstLastPara="1" rIns="91425" wrap="square" tIns="91425"/>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74" name="Google Shape;174;p6"/>
          <p:cNvSpPr txBox="1"/>
          <p:nvPr>
            <p:ph idx="1" type="body"/>
          </p:nvPr>
        </p:nvSpPr>
        <p:spPr>
          <a:xfrm>
            <a:off x="1734000" y="2414450"/>
            <a:ext cx="2667300" cy="2663700"/>
          </a:xfrm>
          <a:prstGeom prst="rect">
            <a:avLst/>
          </a:prstGeom>
        </p:spPr>
        <p:txBody>
          <a:bodyPr anchorCtr="0" anchor="t" bIns="91425" lIns="91425" spcFirstLastPara="1" rIns="91425" wrap="square" tIns="91425"/>
          <a:lstStyle>
            <a:lvl1pPr indent="-317500" lvl="0" marL="457200">
              <a:spcBef>
                <a:spcPts val="60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75" name="Google Shape;175;p6"/>
          <p:cNvSpPr txBox="1"/>
          <p:nvPr>
            <p:ph idx="2" type="body"/>
          </p:nvPr>
        </p:nvSpPr>
        <p:spPr>
          <a:xfrm>
            <a:off x="4562088" y="2414450"/>
            <a:ext cx="2667300" cy="2663700"/>
          </a:xfrm>
          <a:prstGeom prst="rect">
            <a:avLst/>
          </a:prstGeom>
        </p:spPr>
        <p:txBody>
          <a:bodyPr anchorCtr="0" anchor="t" bIns="91425" lIns="91425" spcFirstLastPara="1" rIns="91425" wrap="square" tIns="91425"/>
          <a:lstStyle>
            <a:lvl1pPr indent="-317500" lvl="0" marL="457200">
              <a:spcBef>
                <a:spcPts val="60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76" name="Google Shape;176;p6"/>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Google Shape;177;p6"/>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 name="Google Shape;178;p6"/>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 name="Google Shape;179;p6"/>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80" name="Google Shape;180;p6"/>
          <p:cNvGrpSpPr/>
          <p:nvPr/>
        </p:nvGrpSpPr>
        <p:grpSpPr>
          <a:xfrm>
            <a:off x="1729784" y="61068"/>
            <a:ext cx="351204" cy="324661"/>
            <a:chOff x="5975075" y="2327500"/>
            <a:chExt cx="420100" cy="388350"/>
          </a:xfrm>
        </p:grpSpPr>
        <p:sp>
          <p:nvSpPr>
            <p:cNvPr id="181" name="Google Shape;181;p6"/>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Google Shape;182;p6"/>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83" name="Google Shape;183;p6"/>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84" name="Google Shape;184;p6"/>
          <p:cNvGrpSpPr/>
          <p:nvPr/>
        </p:nvGrpSpPr>
        <p:grpSpPr>
          <a:xfrm>
            <a:off x="904276" y="515192"/>
            <a:ext cx="382958" cy="607111"/>
            <a:chOff x="6718575" y="2318625"/>
            <a:chExt cx="256950" cy="407375"/>
          </a:xfrm>
        </p:grpSpPr>
        <p:sp>
          <p:nvSpPr>
            <p:cNvPr id="185" name="Google Shape;185;p6"/>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Google Shape;186;p6"/>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Google Shape;187;p6"/>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Google Shape;188;p6"/>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 name="Google Shape;189;p6"/>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 name="Google Shape;190;p6"/>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Google Shape;191;p6"/>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Google Shape;192;p6"/>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3" name="Google Shape;193;p6"/>
          <p:cNvGrpSpPr/>
          <p:nvPr/>
        </p:nvGrpSpPr>
        <p:grpSpPr>
          <a:xfrm>
            <a:off x="335759" y="1840531"/>
            <a:ext cx="342882" cy="350068"/>
            <a:chOff x="3951850" y="2985350"/>
            <a:chExt cx="407950" cy="416500"/>
          </a:xfrm>
        </p:grpSpPr>
        <p:sp>
          <p:nvSpPr>
            <p:cNvPr id="194" name="Google Shape;194;p6"/>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 name="Google Shape;195;p6"/>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Google Shape;196;p6"/>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Google Shape;197;p6"/>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98" name="Google Shape;198;p6"/>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9" name="Google Shape;199;p6"/>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Google Shape;200;p6"/>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Google Shape;201;p6"/>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Google Shape;202;p6"/>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03" name="Google Shape;203;p6"/>
          <p:cNvGrpSpPr/>
          <p:nvPr/>
        </p:nvGrpSpPr>
        <p:grpSpPr>
          <a:xfrm>
            <a:off x="7354067" y="3426715"/>
            <a:ext cx="455624" cy="437054"/>
            <a:chOff x="5241175" y="4959100"/>
            <a:chExt cx="539775" cy="517775"/>
          </a:xfrm>
        </p:grpSpPr>
        <p:sp>
          <p:nvSpPr>
            <p:cNvPr id="204" name="Google Shape;204;p6"/>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Google Shape;205;p6"/>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Google Shape;206;p6"/>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Google Shape;207;p6"/>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8" name="Google Shape;208;p6"/>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 name="Google Shape;209;p6"/>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0" name="Google Shape;210;p6"/>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Google Shape;211;p6"/>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212"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14" name="Google Shape;214;p7"/>
          <p:cNvSpPr txBox="1"/>
          <p:nvPr>
            <p:ph type="title"/>
          </p:nvPr>
        </p:nvSpPr>
        <p:spPr>
          <a:xfrm>
            <a:off x="1732700" y="1735600"/>
            <a:ext cx="4944300" cy="645300"/>
          </a:xfrm>
          <a:prstGeom prst="rect">
            <a:avLst/>
          </a:prstGeom>
        </p:spPr>
        <p:txBody>
          <a:bodyPr anchorCtr="0" anchor="b" bIns="91425" lIns="91425" spcFirstLastPara="1" rIns="91425" wrap="square" tIns="91425"/>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215" name="Google Shape;215;p7"/>
          <p:cNvSpPr txBox="1"/>
          <p:nvPr>
            <p:ph idx="1" type="body"/>
          </p:nvPr>
        </p:nvSpPr>
        <p:spPr>
          <a:xfrm>
            <a:off x="1732700" y="2380900"/>
            <a:ext cx="2176800" cy="25449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6" name="Google Shape;216;p7"/>
          <p:cNvSpPr txBox="1"/>
          <p:nvPr>
            <p:ph idx="2" type="body"/>
          </p:nvPr>
        </p:nvSpPr>
        <p:spPr>
          <a:xfrm>
            <a:off x="4020972" y="2380900"/>
            <a:ext cx="2176800" cy="25449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7" name="Google Shape;217;p7"/>
          <p:cNvSpPr txBox="1"/>
          <p:nvPr>
            <p:ph idx="3" type="body"/>
          </p:nvPr>
        </p:nvSpPr>
        <p:spPr>
          <a:xfrm>
            <a:off x="6309245" y="2380900"/>
            <a:ext cx="2176800" cy="25449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8" name="Google Shape;218;p7"/>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 name="Google Shape;219;p7"/>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 name="Google Shape;220;p7"/>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Google Shape;221;p7"/>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4" name="Google Shape;224;p7"/>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25" name="Google Shape;225;p7"/>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 name="Google Shape;228;p7"/>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 name="Google Shape;229;p7"/>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Google Shape;230;p7"/>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Google Shape;231;p7"/>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Google Shape;232;p7"/>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Google Shape;233;p7"/>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4" name="Google Shape;234;p7"/>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Google Shape;237;p7"/>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Google Shape;238;p7"/>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9" name="Google Shape;239;p7"/>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40" name="Google Shape;240;p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41" name="Shape 241"/>
        <p:cNvGrpSpPr/>
        <p:nvPr/>
      </p:nvGrpSpPr>
      <p:grpSpPr>
        <a:xfrm>
          <a:off x="0" y="0"/>
          <a:ext cx="0" cy="0"/>
          <a:chOff x="0" y="0"/>
          <a:chExt cx="0" cy="0"/>
        </a:xfrm>
      </p:grpSpPr>
      <p:sp>
        <p:nvSpPr>
          <p:cNvPr id="242" name="Google Shape;242;p8"/>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43" name="Google Shape;243;p8"/>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44" name="Google Shape;244;p8"/>
          <p:cNvSpPr txBox="1"/>
          <p:nvPr>
            <p:ph type="title"/>
          </p:nvPr>
        </p:nvSpPr>
        <p:spPr>
          <a:xfrm>
            <a:off x="1732700" y="821200"/>
            <a:ext cx="4944300" cy="645300"/>
          </a:xfrm>
          <a:prstGeom prst="rect">
            <a:avLst/>
          </a:prstGeom>
        </p:spPr>
        <p:txBody>
          <a:bodyPr anchorCtr="0" anchor="t" bIns="91425" lIns="91425" spcFirstLastPara="1" rIns="91425" wrap="square" tIns="91425"/>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45" name="Google Shape;245;p8"/>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Google Shape;246;p8"/>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Google Shape;247;p8"/>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Google Shape;248;p8"/>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49" name="Google Shape;249;p8"/>
          <p:cNvGrpSpPr/>
          <p:nvPr/>
        </p:nvGrpSpPr>
        <p:grpSpPr>
          <a:xfrm>
            <a:off x="1729784" y="61068"/>
            <a:ext cx="351204" cy="324661"/>
            <a:chOff x="5975075" y="2327500"/>
            <a:chExt cx="420100" cy="388350"/>
          </a:xfrm>
        </p:grpSpPr>
        <p:sp>
          <p:nvSpPr>
            <p:cNvPr id="250" name="Google Shape;250;p8"/>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Google Shape;251;p8"/>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52" name="Google Shape;252;p8"/>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3" name="Google Shape;253;p8"/>
          <p:cNvGrpSpPr/>
          <p:nvPr/>
        </p:nvGrpSpPr>
        <p:grpSpPr>
          <a:xfrm>
            <a:off x="904276" y="515192"/>
            <a:ext cx="382958" cy="607111"/>
            <a:chOff x="6718575" y="2318625"/>
            <a:chExt cx="256950" cy="407375"/>
          </a:xfrm>
        </p:grpSpPr>
        <p:sp>
          <p:nvSpPr>
            <p:cNvPr id="254" name="Google Shape;254;p8"/>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5" name="Google Shape;255;p8"/>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Google Shape;256;p8"/>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Google Shape;257;p8"/>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Google Shape;258;p8"/>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9" name="Google Shape;259;p8"/>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0" name="Google Shape;260;p8"/>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Google Shape;261;p8"/>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2" name="Google Shape;262;p8"/>
          <p:cNvGrpSpPr/>
          <p:nvPr/>
        </p:nvGrpSpPr>
        <p:grpSpPr>
          <a:xfrm>
            <a:off x="335759" y="1840531"/>
            <a:ext cx="342882" cy="350068"/>
            <a:chOff x="3951850" y="2985350"/>
            <a:chExt cx="407950" cy="416500"/>
          </a:xfrm>
        </p:grpSpPr>
        <p:sp>
          <p:nvSpPr>
            <p:cNvPr id="263" name="Google Shape;263;p8"/>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4" name="Google Shape;264;p8"/>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Google Shape;265;p8"/>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Google Shape;266;p8"/>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67" name="Google Shape;267;p8"/>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8" name="Google Shape;268;p8"/>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9" name="Google Shape;269;p8"/>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0" name="Google Shape;270;p8"/>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1" name="Google Shape;271;p8"/>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72" name="Google Shape;272;p8"/>
          <p:cNvGrpSpPr/>
          <p:nvPr/>
        </p:nvGrpSpPr>
        <p:grpSpPr>
          <a:xfrm>
            <a:off x="7354067" y="3426715"/>
            <a:ext cx="455624" cy="437054"/>
            <a:chOff x="5241175" y="4959100"/>
            <a:chExt cx="539775" cy="517775"/>
          </a:xfrm>
        </p:grpSpPr>
        <p:sp>
          <p:nvSpPr>
            <p:cNvPr id="273" name="Google Shape;273;p8"/>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4" name="Google Shape;274;p8"/>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5" name="Google Shape;275;p8"/>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6" name="Google Shape;276;p8"/>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7" name="Google Shape;277;p8"/>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8" name="Google Shape;278;p8"/>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79" name="Google Shape;279;p8"/>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0" name="Google Shape;280;p8"/>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81" name="Shape 281"/>
        <p:cNvGrpSpPr/>
        <p:nvPr/>
      </p:nvGrpSpPr>
      <p:grpSpPr>
        <a:xfrm>
          <a:off x="0" y="0"/>
          <a:ext cx="0" cy="0"/>
          <a:chOff x="0" y="0"/>
          <a:chExt cx="0" cy="0"/>
        </a:xfrm>
      </p:grpSpPr>
      <p:sp>
        <p:nvSpPr>
          <p:cNvPr id="282" name="Google Shape;282;p9"/>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83" name="Google Shape;283;p9"/>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84" name="Google Shape;284;p9"/>
          <p:cNvSpPr txBox="1"/>
          <p:nvPr>
            <p:ph idx="1" type="body"/>
          </p:nvPr>
        </p:nvSpPr>
        <p:spPr>
          <a:xfrm>
            <a:off x="457200" y="4406309"/>
            <a:ext cx="8229600" cy="51960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1400"/>
              <a:buNone/>
              <a:defRPr/>
            </a:lvl1pPr>
          </a:lstStyle>
          <a:p/>
        </p:txBody>
      </p:sp>
      <p:sp>
        <p:nvSpPr>
          <p:cNvPr id="285" name="Google Shape;285;p9"/>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6" name="Google Shape;286;p9"/>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7" name="Google Shape;287;p9"/>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8" name="Google Shape;288;p9"/>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89" name="Google Shape;289;p9"/>
          <p:cNvGrpSpPr/>
          <p:nvPr/>
        </p:nvGrpSpPr>
        <p:grpSpPr>
          <a:xfrm>
            <a:off x="1729784" y="61068"/>
            <a:ext cx="351204" cy="324661"/>
            <a:chOff x="5975075" y="2327500"/>
            <a:chExt cx="420100" cy="388350"/>
          </a:xfrm>
        </p:grpSpPr>
        <p:sp>
          <p:nvSpPr>
            <p:cNvPr id="290" name="Google Shape;290;p9"/>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1" name="Google Shape;291;p9"/>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92" name="Google Shape;292;p9"/>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93" name="Google Shape;293;p9"/>
          <p:cNvGrpSpPr/>
          <p:nvPr/>
        </p:nvGrpSpPr>
        <p:grpSpPr>
          <a:xfrm>
            <a:off x="904276" y="515192"/>
            <a:ext cx="382958" cy="607111"/>
            <a:chOff x="6718575" y="2318625"/>
            <a:chExt cx="256950" cy="407375"/>
          </a:xfrm>
        </p:grpSpPr>
        <p:sp>
          <p:nvSpPr>
            <p:cNvPr id="294" name="Google Shape;294;p9"/>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5" name="Google Shape;295;p9"/>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6" name="Google Shape;296;p9"/>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7" name="Google Shape;297;p9"/>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8" name="Google Shape;298;p9"/>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9" name="Google Shape;299;p9"/>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0" name="Google Shape;300;p9"/>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1" name="Google Shape;301;p9"/>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02" name="Google Shape;302;p9"/>
          <p:cNvGrpSpPr/>
          <p:nvPr/>
        </p:nvGrpSpPr>
        <p:grpSpPr>
          <a:xfrm>
            <a:off x="335759" y="1840531"/>
            <a:ext cx="342882" cy="350068"/>
            <a:chOff x="3951850" y="2985350"/>
            <a:chExt cx="407950" cy="416500"/>
          </a:xfrm>
        </p:grpSpPr>
        <p:sp>
          <p:nvSpPr>
            <p:cNvPr id="303" name="Google Shape;303;p9"/>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4" name="Google Shape;304;p9"/>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5" name="Google Shape;305;p9"/>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6" name="Google Shape;306;p9"/>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07" name="Google Shape;307;p9"/>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8" name="Google Shape;308;p9"/>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9" name="Google Shape;309;p9"/>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0" name="Google Shape;310;p9"/>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1" name="Google Shape;311;p9"/>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12" name="Google Shape;312;p9"/>
          <p:cNvGrpSpPr/>
          <p:nvPr/>
        </p:nvGrpSpPr>
        <p:grpSpPr>
          <a:xfrm>
            <a:off x="7354067" y="3426715"/>
            <a:ext cx="455624" cy="437054"/>
            <a:chOff x="5241175" y="4959100"/>
            <a:chExt cx="539775" cy="517775"/>
          </a:xfrm>
        </p:grpSpPr>
        <p:sp>
          <p:nvSpPr>
            <p:cNvPr id="313" name="Google Shape;313;p9"/>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4" name="Google Shape;314;p9"/>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5" name="Google Shape;315;p9"/>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6" name="Google Shape;316;p9"/>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7" name="Google Shape;317;p9"/>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8" name="Google Shape;318;p9"/>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19" name="Google Shape;319;p9"/>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0" name="Google Shape;320;p9"/>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21" name="Shape 321"/>
        <p:cNvGrpSpPr/>
        <p:nvPr/>
      </p:nvGrpSpPr>
      <p:grpSpPr>
        <a:xfrm>
          <a:off x="0" y="0"/>
          <a:ext cx="0" cy="0"/>
          <a:chOff x="0" y="0"/>
          <a:chExt cx="0" cy="0"/>
        </a:xfrm>
      </p:grpSpPr>
      <p:sp>
        <p:nvSpPr>
          <p:cNvPr id="322" name="Google Shape;322;p10"/>
          <p:cNvSpPr/>
          <p:nvPr/>
        </p:nvSpPr>
        <p:spPr>
          <a:xfrm flipH="1" rot="10800000">
            <a:off x="8218352" y="4121459"/>
            <a:ext cx="685200" cy="5934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24" name="Google Shape;324;p10"/>
          <p:cNvSpPr/>
          <p:nvPr/>
        </p:nvSpPr>
        <p:spPr>
          <a:xfrm flipH="1" rot="10800000">
            <a:off x="-123825" y="847791"/>
            <a:ext cx="674400" cy="5844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5" name="Google Shape;325;p10"/>
          <p:cNvSpPr/>
          <p:nvPr/>
        </p:nvSpPr>
        <p:spPr>
          <a:xfrm flipH="1" rot="10800000">
            <a:off x="503116" y="1161450"/>
            <a:ext cx="352800" cy="3054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6" name="Google Shape;326;p10"/>
          <p:cNvSpPr/>
          <p:nvPr/>
        </p:nvSpPr>
        <p:spPr>
          <a:xfrm flipH="1" rot="10800000">
            <a:off x="1208424" y="-131812"/>
            <a:ext cx="674400" cy="5844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7" name="Google Shape;327;p10"/>
          <p:cNvSpPr/>
          <p:nvPr/>
        </p:nvSpPr>
        <p:spPr>
          <a:xfrm flipH="1" rot="10800000">
            <a:off x="247753" y="49693"/>
            <a:ext cx="295200" cy="2556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8" name="Google Shape;328;p10"/>
          <p:cNvSpPr/>
          <p:nvPr/>
        </p:nvSpPr>
        <p:spPr>
          <a:xfrm flipH="1" rot="10800000">
            <a:off x="8763568" y="4485979"/>
            <a:ext cx="543000" cy="4704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9" name="Google Shape;329;p10"/>
          <p:cNvSpPr/>
          <p:nvPr/>
        </p:nvSpPr>
        <p:spPr>
          <a:xfrm flipH="1" rot="10800000">
            <a:off x="8523810" y="4741100"/>
            <a:ext cx="284100" cy="2457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0" name="Google Shape;330;p10"/>
          <p:cNvSpPr/>
          <p:nvPr/>
        </p:nvSpPr>
        <p:spPr>
          <a:xfrm flipH="1" rot="10800000">
            <a:off x="8322785" y="3628023"/>
            <a:ext cx="543000" cy="470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1" name="Google Shape;331;p10"/>
          <p:cNvSpPr/>
          <p:nvPr/>
        </p:nvSpPr>
        <p:spPr>
          <a:xfrm flipH="1" rot="10800000">
            <a:off x="8763569" y="4009882"/>
            <a:ext cx="237600" cy="2058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2" name="Google Shape;332;p10"/>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0E293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p:txBody>
      </p:sp>
      <p:sp>
        <p:nvSpPr>
          <p:cNvPr id="7" name="Google Shape;7;p1"/>
          <p:cNvSpPr txBox="1"/>
          <p:nvPr>
            <p:ph idx="1" type="body"/>
          </p:nvPr>
        </p:nvSpPr>
        <p:spPr>
          <a:xfrm>
            <a:off x="1732700" y="2255125"/>
            <a:ext cx="4944300" cy="1659900"/>
          </a:xfrm>
          <a:prstGeom prst="rect">
            <a:avLst/>
          </a:prstGeom>
          <a:noFill/>
          <a:ln>
            <a:noFill/>
          </a:ln>
        </p:spPr>
        <p:txBody>
          <a:bodyPr anchorCtr="0" anchor="t" bIns="91425" lIns="91425" spcFirstLastPara="1" rIns="91425" wrap="square" tIns="91425"/>
          <a:lstStyle>
            <a:lvl1pPr indent="-317500" lvl="0" marL="4572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indent="-317500" lvl="1" marL="9144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indent="-317500" lvl="2" marL="13716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indent="-317500" lvl="3" marL="18288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indent="-317500" lvl="4" marL="22860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indent="-317500" lvl="5" marL="27432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indent="-317500" lvl="6" marL="32004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indent="-317500" lvl="7" marL="36576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indent="-317500" lvl="8" marL="41148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p:txBody>
      </p:sp>
      <p:sp>
        <p:nvSpPr>
          <p:cNvPr id="8" name="Google Shape;8;p1"/>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11"/>
          <p:cNvSpPr txBox="1"/>
          <p:nvPr>
            <p:ph type="ctrTitle"/>
          </p:nvPr>
        </p:nvSpPr>
        <p:spPr>
          <a:xfrm>
            <a:off x="1937550" y="1869350"/>
            <a:ext cx="5883300" cy="1266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Team Herricane presents..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20"/>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405" name="Google Shape;405;p20"/>
          <p:cNvPicPr preferRelativeResize="0"/>
          <p:nvPr/>
        </p:nvPicPr>
        <p:blipFill>
          <a:blip r:embed="rId3">
            <a:alphaModFix/>
          </a:blip>
          <a:stretch>
            <a:fillRect/>
          </a:stretch>
        </p:blipFill>
        <p:spPr>
          <a:xfrm>
            <a:off x="1895950" y="1842340"/>
            <a:ext cx="5638799" cy="2524911"/>
          </a:xfrm>
          <a:prstGeom prst="rect">
            <a:avLst/>
          </a:prstGeom>
          <a:noFill/>
          <a:ln>
            <a:noFill/>
          </a:ln>
        </p:spPr>
      </p:pic>
      <p:sp>
        <p:nvSpPr>
          <p:cNvPr id="406" name="Google Shape;406;p20"/>
          <p:cNvSpPr txBox="1"/>
          <p:nvPr/>
        </p:nvSpPr>
        <p:spPr>
          <a:xfrm>
            <a:off x="2102875" y="585400"/>
            <a:ext cx="4537200" cy="681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3000">
                <a:solidFill>
                  <a:srgbClr val="19BBD5"/>
                </a:solidFill>
                <a:latin typeface="Nixie One"/>
                <a:ea typeface="Nixie One"/>
                <a:cs typeface="Nixie One"/>
                <a:sym typeface="Nixie One"/>
              </a:rPr>
              <a:t>Pseudocode</a:t>
            </a:r>
            <a:endParaRPr b="1" sz="3000">
              <a:solidFill>
                <a:srgbClr val="19BBD5"/>
              </a:solidFill>
              <a:latin typeface="Nixie One"/>
              <a:ea typeface="Nixie One"/>
              <a:cs typeface="Nixie One"/>
              <a:sym typeface="Nixie On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21"/>
          <p:cNvSpPr txBox="1"/>
          <p:nvPr>
            <p:ph idx="1" type="subTitle"/>
          </p:nvPr>
        </p:nvSpPr>
        <p:spPr>
          <a:xfrm>
            <a:off x="2781525" y="1847378"/>
            <a:ext cx="5696100" cy="2760600"/>
          </a:xfrm>
          <a:prstGeom prst="rect">
            <a:avLst/>
          </a:prstGeom>
        </p:spPr>
        <p:txBody>
          <a:bodyPr anchorCtr="0" anchor="t" bIns="91425" lIns="91425" spcFirstLastPara="1" rIns="91425" wrap="square" tIns="91425">
            <a:noAutofit/>
          </a:bodyPr>
          <a:lstStyle/>
          <a:p>
            <a:pPr indent="0" lvl="0" marL="0" marR="279400" rtl="0">
              <a:lnSpc>
                <a:spcPct val="115000"/>
              </a:lnSpc>
              <a:spcBef>
                <a:spcPts val="1200"/>
              </a:spcBef>
              <a:spcAft>
                <a:spcPts val="0"/>
              </a:spcAft>
              <a:buNone/>
            </a:pPr>
            <a:r>
              <a:t/>
            </a:r>
            <a:endParaRPr sz="1050">
              <a:solidFill>
                <a:schemeClr val="lt1"/>
              </a:solidFill>
              <a:latin typeface="Arial"/>
              <a:ea typeface="Arial"/>
              <a:cs typeface="Arial"/>
              <a:sym typeface="Arial"/>
            </a:endParaRPr>
          </a:p>
          <a:p>
            <a:pPr indent="0" lvl="0" marL="0" rtl="0">
              <a:spcBef>
                <a:spcPts val="1500"/>
              </a:spcBef>
              <a:spcAft>
                <a:spcPts val="0"/>
              </a:spcAft>
              <a:buNone/>
            </a:pPr>
            <a:r>
              <a:t/>
            </a:r>
            <a:endParaRPr/>
          </a:p>
        </p:txBody>
      </p:sp>
      <p:sp>
        <p:nvSpPr>
          <p:cNvPr id="412" name="Google Shape;412;p21"/>
          <p:cNvSpPr txBox="1"/>
          <p:nvPr>
            <p:ph type="ctrTitle"/>
          </p:nvPr>
        </p:nvSpPr>
        <p:spPr>
          <a:xfrm>
            <a:off x="1494200" y="250150"/>
            <a:ext cx="7119000" cy="851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000"/>
              <a:t>Credit Card Fraud Detection Model </a:t>
            </a:r>
            <a:endParaRPr sz="3000"/>
          </a:p>
        </p:txBody>
      </p:sp>
      <p:pic>
        <p:nvPicPr>
          <p:cNvPr id="413" name="Google Shape;413;p21"/>
          <p:cNvPicPr preferRelativeResize="0"/>
          <p:nvPr/>
        </p:nvPicPr>
        <p:blipFill>
          <a:blip r:embed="rId3">
            <a:alphaModFix/>
          </a:blip>
          <a:stretch>
            <a:fillRect/>
          </a:stretch>
        </p:blipFill>
        <p:spPr>
          <a:xfrm>
            <a:off x="1395600" y="1101550"/>
            <a:ext cx="7394501" cy="3951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22"/>
          <p:cNvSpPr txBox="1"/>
          <p:nvPr>
            <p:ph idx="12" type="sldNum"/>
          </p:nvPr>
        </p:nvSpPr>
        <p:spPr>
          <a:xfrm>
            <a:off x="-695252" y="4778481"/>
            <a:ext cx="683700" cy="365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419" name="Google Shape;419;p22"/>
          <p:cNvSpPr txBox="1"/>
          <p:nvPr/>
        </p:nvSpPr>
        <p:spPr>
          <a:xfrm>
            <a:off x="2080043" y="227950"/>
            <a:ext cx="6526800" cy="801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3600">
                <a:solidFill>
                  <a:srgbClr val="19BBD5"/>
                </a:solidFill>
                <a:latin typeface="Nixie One"/>
                <a:ea typeface="Nixie One"/>
                <a:cs typeface="Nixie One"/>
                <a:sym typeface="Nixie One"/>
              </a:rPr>
              <a:t>Detection Approach</a:t>
            </a:r>
            <a:endParaRPr sz="3000">
              <a:solidFill>
                <a:srgbClr val="19BBD5"/>
              </a:solidFill>
              <a:latin typeface="Nixie One"/>
              <a:ea typeface="Nixie One"/>
              <a:cs typeface="Nixie One"/>
              <a:sym typeface="Nixie One"/>
            </a:endParaRPr>
          </a:p>
        </p:txBody>
      </p:sp>
      <p:sp>
        <p:nvSpPr>
          <p:cNvPr id="420" name="Google Shape;420;p22"/>
          <p:cNvSpPr txBox="1"/>
          <p:nvPr/>
        </p:nvSpPr>
        <p:spPr>
          <a:xfrm>
            <a:off x="2189575" y="1367775"/>
            <a:ext cx="6187500" cy="3199200"/>
          </a:xfrm>
          <a:prstGeom prst="rect">
            <a:avLst/>
          </a:prstGeom>
          <a:noFill/>
          <a:ln>
            <a:noFill/>
          </a:ln>
        </p:spPr>
        <p:txBody>
          <a:bodyPr anchorCtr="0" anchor="t" bIns="91425" lIns="91425" spcFirstLastPara="1" rIns="91425" wrap="square" tIns="91425">
            <a:noAutofit/>
          </a:bodyPr>
          <a:lstStyle/>
          <a:p>
            <a:pPr indent="-304800" lvl="0" marL="457200" rtl="0">
              <a:spcBef>
                <a:spcPts val="0"/>
              </a:spcBef>
              <a:spcAft>
                <a:spcPts val="0"/>
              </a:spcAft>
              <a:buClr>
                <a:srgbClr val="FFFFFF"/>
              </a:buClr>
              <a:buSzPts val="1200"/>
              <a:buFont typeface="Nixie One"/>
              <a:buChar char="●"/>
            </a:pPr>
            <a:r>
              <a:rPr lang="en" sz="1200">
                <a:solidFill>
                  <a:srgbClr val="FFFFFF"/>
                </a:solidFill>
                <a:latin typeface="Nixie One"/>
                <a:ea typeface="Nixie One"/>
                <a:cs typeface="Nixie One"/>
                <a:sym typeface="Nixie One"/>
              </a:rPr>
              <a:t>The following is the head of the csv file and one row data: "Time","V1","V2","V3","V4","V5","V6","V7","V8","V9","V10","V11","V12","V13","V14","V15","V16","V17","V18","V19","V20","V21","V22","V23","V24","V25","V26","V27","V28","Amount","Class" </a:t>
            </a:r>
            <a:endParaRPr sz="1200">
              <a:solidFill>
                <a:srgbClr val="FFFFFF"/>
              </a:solidFill>
              <a:latin typeface="Nixie One"/>
              <a:ea typeface="Nixie One"/>
              <a:cs typeface="Nixie One"/>
              <a:sym typeface="Nixie One"/>
            </a:endParaRPr>
          </a:p>
          <a:p>
            <a:pPr indent="-304800" lvl="0" marL="457200" marR="279400" rtl="0">
              <a:lnSpc>
                <a:spcPct val="115000"/>
              </a:lnSpc>
              <a:spcBef>
                <a:spcPts val="0"/>
              </a:spcBef>
              <a:spcAft>
                <a:spcPts val="0"/>
              </a:spcAft>
              <a:buClr>
                <a:srgbClr val="FFFFFF"/>
              </a:buClr>
              <a:buSzPts val="1200"/>
              <a:buFont typeface="Nixie One"/>
              <a:buChar char="●"/>
            </a:pPr>
            <a:r>
              <a:rPr lang="en" sz="1200">
                <a:solidFill>
                  <a:srgbClr val="FFFFFF"/>
                </a:solidFill>
                <a:latin typeface="Nixie One"/>
                <a:ea typeface="Nixie One"/>
                <a:cs typeface="Nixie One"/>
                <a:sym typeface="Nixie One"/>
              </a:rPr>
              <a:t>We are not going to perform feature engineering in first instance. The dataset has been downgraded in order to contain 30 features (28 anonamised + time + amount).</a:t>
            </a:r>
            <a:endParaRPr sz="1200">
              <a:solidFill>
                <a:srgbClr val="FFFFFF"/>
              </a:solidFill>
              <a:latin typeface="Nixie One"/>
              <a:ea typeface="Nixie One"/>
              <a:cs typeface="Nixie One"/>
              <a:sym typeface="Nixie One"/>
            </a:endParaRPr>
          </a:p>
          <a:p>
            <a:pPr indent="-304800" lvl="0" marL="457200">
              <a:spcBef>
                <a:spcPts val="0"/>
              </a:spcBef>
              <a:spcAft>
                <a:spcPts val="0"/>
              </a:spcAft>
              <a:buClr>
                <a:srgbClr val="FFFFFF"/>
              </a:buClr>
              <a:buSzPts val="1200"/>
              <a:buFont typeface="Nixie One"/>
              <a:buChar char="●"/>
            </a:pPr>
            <a:r>
              <a:rPr lang="en" sz="1200">
                <a:solidFill>
                  <a:srgbClr val="FFFFFF"/>
                </a:solidFill>
                <a:latin typeface="Nixie One"/>
                <a:ea typeface="Nixie One"/>
                <a:cs typeface="Nixie One"/>
                <a:sym typeface="Nixie One"/>
              </a:rPr>
              <a:t>The last column of the row is "Class", where "0" is for genuine (true) transaction and "1" is for fraud transaction.</a:t>
            </a:r>
            <a:endParaRPr sz="1200">
              <a:solidFill>
                <a:srgbClr val="FFFFFF"/>
              </a:solidFill>
              <a:latin typeface="Nixie One"/>
              <a:ea typeface="Nixie One"/>
              <a:cs typeface="Nixie One"/>
              <a:sym typeface="Nixie One"/>
            </a:endParaRPr>
          </a:p>
          <a:p>
            <a:pPr indent="0" lvl="0" marL="457200">
              <a:spcBef>
                <a:spcPts val="0"/>
              </a:spcBef>
              <a:spcAft>
                <a:spcPts val="0"/>
              </a:spcAft>
              <a:buNone/>
            </a:pPr>
            <a:r>
              <a:t/>
            </a:r>
            <a:endParaRPr sz="1200">
              <a:solidFill>
                <a:srgbClr val="FFFFFF"/>
              </a:solidFill>
              <a:latin typeface="Nixie One"/>
              <a:ea typeface="Nixie One"/>
              <a:cs typeface="Nixie One"/>
              <a:sym typeface="Nixie One"/>
            </a:endParaRPr>
          </a:p>
          <a:p>
            <a:pPr indent="-304800" lvl="0" marL="457200">
              <a:spcBef>
                <a:spcPts val="0"/>
              </a:spcBef>
              <a:spcAft>
                <a:spcPts val="0"/>
              </a:spcAft>
              <a:buClr>
                <a:srgbClr val="FFFFFF"/>
              </a:buClr>
              <a:buSzPts val="1200"/>
              <a:buFont typeface="Nixie One"/>
              <a:buChar char="●"/>
            </a:pPr>
            <a:r>
              <a:rPr lang="en" sz="1200">
                <a:solidFill>
                  <a:srgbClr val="FFFFFF"/>
                </a:solidFill>
                <a:latin typeface="Nixie One"/>
                <a:ea typeface="Nixie One"/>
                <a:cs typeface="Nixie One"/>
                <a:sym typeface="Nixie One"/>
              </a:rPr>
              <a:t>We are using the K - Nearest Neighbor Method which will use Unsupervised Learning from the dataset.</a:t>
            </a:r>
            <a:endParaRPr sz="1200">
              <a:solidFill>
                <a:srgbClr val="FFFFFF"/>
              </a:solidFill>
              <a:latin typeface="Nixie One"/>
              <a:ea typeface="Nixie One"/>
              <a:cs typeface="Nixie One"/>
              <a:sym typeface="Nixie One"/>
            </a:endParaRPr>
          </a:p>
          <a:p>
            <a:pPr indent="0" lvl="0" marL="0">
              <a:spcBef>
                <a:spcPts val="0"/>
              </a:spcBef>
              <a:spcAft>
                <a:spcPts val="0"/>
              </a:spcAft>
              <a:buNone/>
            </a:pPr>
            <a:r>
              <a:t/>
            </a:r>
            <a:endParaRPr sz="1050">
              <a:solidFill>
                <a:srgbClr val="FFFFFF"/>
              </a:solidFill>
              <a:latin typeface="Comic Sans MS"/>
              <a:ea typeface="Comic Sans MS"/>
              <a:cs typeface="Comic Sans MS"/>
              <a:sym typeface="Comic Sans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23"/>
          <p:cNvSpPr txBox="1"/>
          <p:nvPr>
            <p:ph idx="1" type="subTitle"/>
          </p:nvPr>
        </p:nvSpPr>
        <p:spPr>
          <a:xfrm>
            <a:off x="2743200" y="303874"/>
            <a:ext cx="5696100" cy="44571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800">
                <a:solidFill>
                  <a:srgbClr val="FF00FF"/>
                </a:solidFill>
              </a:rPr>
              <a:t>K Nearest Neighbor</a:t>
            </a:r>
            <a:r>
              <a:rPr lang="en" sz="1800">
                <a:solidFill>
                  <a:srgbClr val="00FFFF"/>
                </a:solidFill>
              </a:rPr>
              <a:t> is simple algorithm that stores all the available cases and classifies the new data or case based on similarity measure.</a:t>
            </a:r>
            <a:endParaRPr sz="1800">
              <a:solidFill>
                <a:srgbClr val="00FFFF"/>
              </a:solidFill>
            </a:endParaRPr>
          </a:p>
          <a:p>
            <a:pPr indent="0" lvl="0" marL="0">
              <a:spcBef>
                <a:spcPts val="0"/>
              </a:spcBef>
              <a:spcAft>
                <a:spcPts val="0"/>
              </a:spcAft>
              <a:buClr>
                <a:schemeClr val="dk1"/>
              </a:buClr>
              <a:buSzPts val="1100"/>
              <a:buFont typeface="Arial"/>
              <a:buNone/>
            </a:pPr>
            <a:r>
              <a:t/>
            </a:r>
            <a:endParaRPr sz="1200">
              <a:solidFill>
                <a:srgbClr val="00FFFF"/>
              </a:solidFill>
            </a:endParaRPr>
          </a:p>
          <a:p>
            <a:pPr indent="-304800" lvl="0" marL="457200" rtl="0">
              <a:lnSpc>
                <a:spcPct val="115000"/>
              </a:lnSpc>
              <a:spcBef>
                <a:spcPts val="0"/>
              </a:spcBef>
              <a:spcAft>
                <a:spcPts val="0"/>
              </a:spcAft>
              <a:buClr>
                <a:srgbClr val="00FFFF"/>
              </a:buClr>
              <a:buSzPts val="1200"/>
              <a:buFont typeface="Arial"/>
              <a:buChar char="●"/>
            </a:pPr>
            <a:r>
              <a:rPr lang="en" sz="1200">
                <a:solidFill>
                  <a:srgbClr val="00FFFF"/>
                </a:solidFill>
              </a:rPr>
              <a:t>Advantages:</a:t>
            </a:r>
            <a:endParaRPr sz="1200">
              <a:solidFill>
                <a:srgbClr val="00FFFF"/>
              </a:solidFill>
            </a:endParaRPr>
          </a:p>
          <a:p>
            <a:pPr indent="-304800" lvl="1" marL="914400" rtl="0">
              <a:lnSpc>
                <a:spcPct val="115000"/>
              </a:lnSpc>
              <a:spcBef>
                <a:spcPts val="0"/>
              </a:spcBef>
              <a:spcAft>
                <a:spcPts val="0"/>
              </a:spcAft>
              <a:buClr>
                <a:srgbClr val="00FFFF"/>
              </a:buClr>
              <a:buSzPts val="1200"/>
              <a:buFont typeface="Arial"/>
              <a:buChar char="○"/>
            </a:pPr>
            <a:r>
              <a:rPr lang="en" sz="1200">
                <a:solidFill>
                  <a:srgbClr val="00FFFF"/>
                </a:solidFill>
              </a:rPr>
              <a:t>k-nearest neighbour can predict both qualitative &amp; quantitative attributes</a:t>
            </a:r>
            <a:endParaRPr sz="1200">
              <a:solidFill>
                <a:srgbClr val="00FFFF"/>
              </a:solidFill>
            </a:endParaRPr>
          </a:p>
          <a:p>
            <a:pPr indent="-304800" lvl="1" marL="914400" rtl="0">
              <a:lnSpc>
                <a:spcPct val="115000"/>
              </a:lnSpc>
              <a:spcBef>
                <a:spcPts val="0"/>
              </a:spcBef>
              <a:spcAft>
                <a:spcPts val="0"/>
              </a:spcAft>
              <a:buClr>
                <a:srgbClr val="00FFFF"/>
              </a:buClr>
              <a:buSzPts val="1200"/>
              <a:buFont typeface="Arial"/>
              <a:buChar char="○"/>
            </a:pPr>
            <a:r>
              <a:rPr lang="en" sz="1200">
                <a:solidFill>
                  <a:srgbClr val="00FFFF"/>
                </a:solidFill>
              </a:rPr>
              <a:t>Creation of predictive model for each attribute with missing data is not required</a:t>
            </a:r>
            <a:endParaRPr sz="1200">
              <a:solidFill>
                <a:srgbClr val="00FFFF"/>
              </a:solidFill>
            </a:endParaRPr>
          </a:p>
          <a:p>
            <a:pPr indent="-304800" lvl="1" marL="914400" rtl="0">
              <a:lnSpc>
                <a:spcPct val="115000"/>
              </a:lnSpc>
              <a:spcBef>
                <a:spcPts val="0"/>
              </a:spcBef>
              <a:spcAft>
                <a:spcPts val="0"/>
              </a:spcAft>
              <a:buClr>
                <a:srgbClr val="00FFFF"/>
              </a:buClr>
              <a:buSzPts val="1200"/>
              <a:buFont typeface="Arial"/>
              <a:buChar char="○"/>
            </a:pPr>
            <a:r>
              <a:rPr lang="en" sz="1200">
                <a:solidFill>
                  <a:srgbClr val="00FFFF"/>
                </a:solidFill>
              </a:rPr>
              <a:t>Attributes with multiple missing values can be easily treated</a:t>
            </a:r>
            <a:endParaRPr sz="1200">
              <a:solidFill>
                <a:srgbClr val="00FFFF"/>
              </a:solidFill>
            </a:endParaRPr>
          </a:p>
          <a:p>
            <a:pPr indent="-304800" lvl="1" marL="914400" rtl="0">
              <a:lnSpc>
                <a:spcPct val="115000"/>
              </a:lnSpc>
              <a:spcBef>
                <a:spcPts val="0"/>
              </a:spcBef>
              <a:spcAft>
                <a:spcPts val="0"/>
              </a:spcAft>
              <a:buClr>
                <a:srgbClr val="00FFFF"/>
              </a:buClr>
              <a:buSzPts val="1200"/>
              <a:buFont typeface="Arial"/>
              <a:buChar char="○"/>
            </a:pPr>
            <a:r>
              <a:rPr lang="en" sz="1200">
                <a:solidFill>
                  <a:srgbClr val="00FFFF"/>
                </a:solidFill>
              </a:rPr>
              <a:t>Correlation structure of the data is taken into consideration</a:t>
            </a:r>
            <a:endParaRPr sz="1200">
              <a:solidFill>
                <a:srgbClr val="00FFFF"/>
              </a:solidFill>
            </a:endParaRPr>
          </a:p>
          <a:p>
            <a:pPr indent="-304800" lvl="0" marL="457200" rtl="0">
              <a:lnSpc>
                <a:spcPct val="115000"/>
              </a:lnSpc>
              <a:spcBef>
                <a:spcPts val="0"/>
              </a:spcBef>
              <a:spcAft>
                <a:spcPts val="0"/>
              </a:spcAft>
              <a:buClr>
                <a:srgbClr val="00FFFF"/>
              </a:buClr>
              <a:buSzPts val="1200"/>
              <a:buFont typeface="Arial"/>
              <a:buChar char="●"/>
            </a:pPr>
            <a:r>
              <a:rPr lang="en" sz="1200">
                <a:solidFill>
                  <a:srgbClr val="00FFFF"/>
                </a:solidFill>
              </a:rPr>
              <a:t>Disadvantage:</a:t>
            </a:r>
            <a:endParaRPr sz="1200">
              <a:solidFill>
                <a:srgbClr val="00FFFF"/>
              </a:solidFill>
            </a:endParaRPr>
          </a:p>
          <a:p>
            <a:pPr indent="-304800" lvl="1" marL="914400" rtl="0">
              <a:lnSpc>
                <a:spcPct val="115000"/>
              </a:lnSpc>
              <a:spcBef>
                <a:spcPts val="0"/>
              </a:spcBef>
              <a:spcAft>
                <a:spcPts val="0"/>
              </a:spcAft>
              <a:buClr>
                <a:srgbClr val="00FFFF"/>
              </a:buClr>
              <a:buSzPts val="1200"/>
              <a:buFont typeface="Arial"/>
              <a:buChar char="○"/>
            </a:pPr>
            <a:r>
              <a:rPr lang="en" sz="1200">
                <a:solidFill>
                  <a:srgbClr val="00FFFF"/>
                </a:solidFill>
              </a:rPr>
              <a:t>KNN algorithm is very time-consuming in analyzing large database. It searches through all the dataset looking for the most similar instances.</a:t>
            </a:r>
            <a:endParaRPr sz="1200">
              <a:solidFill>
                <a:srgbClr val="00FFFF"/>
              </a:solidFill>
            </a:endParaRPr>
          </a:p>
          <a:p>
            <a:pPr indent="-304800" lvl="1" marL="914400" rtl="0">
              <a:lnSpc>
                <a:spcPct val="115000"/>
              </a:lnSpc>
              <a:spcBef>
                <a:spcPts val="0"/>
              </a:spcBef>
              <a:spcAft>
                <a:spcPts val="0"/>
              </a:spcAft>
              <a:buClr>
                <a:srgbClr val="00FFFF"/>
              </a:buClr>
              <a:buSzPts val="1200"/>
              <a:buFont typeface="Arial"/>
              <a:buChar char="○"/>
            </a:pPr>
            <a:r>
              <a:rPr lang="en" sz="1200">
                <a:solidFill>
                  <a:srgbClr val="00FFFF"/>
                </a:solidFill>
              </a:rPr>
              <a:t>Choice of k-value is very critical. Higher value of k would include attributes which are significantly different from what we need whereas lower value of k implies missing out of significant attributes.</a:t>
            </a:r>
            <a:endParaRPr sz="1200">
              <a:solidFill>
                <a:srgbClr val="00FFFF"/>
              </a:solidFill>
            </a:endParaRPr>
          </a:p>
          <a:p>
            <a:pPr indent="0" lvl="0" marL="0" rtl="0">
              <a:spcBef>
                <a:spcPts val="0"/>
              </a:spcBef>
              <a:spcAft>
                <a:spcPts val="0"/>
              </a:spcAft>
              <a:buNone/>
            </a:pPr>
            <a:r>
              <a:t/>
            </a:r>
            <a:endParaRPr sz="1200"/>
          </a:p>
        </p:txBody>
      </p:sp>
      <p:sp>
        <p:nvSpPr>
          <p:cNvPr id="426" name="Google Shape;426;p23"/>
          <p:cNvSpPr txBox="1"/>
          <p:nvPr/>
        </p:nvSpPr>
        <p:spPr>
          <a:xfrm>
            <a:off x="409575" y="1676400"/>
            <a:ext cx="2067000" cy="17718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 sz="4800">
                <a:solidFill>
                  <a:srgbClr val="FFFFFF"/>
                </a:solidFill>
                <a:latin typeface="Nixie One"/>
                <a:ea typeface="Nixie One"/>
                <a:cs typeface="Nixie One"/>
                <a:sym typeface="Nixie One"/>
              </a:rPr>
              <a:t>KNN</a:t>
            </a:r>
            <a:endParaRPr b="1">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24"/>
          <p:cNvSpPr txBox="1"/>
          <p:nvPr/>
        </p:nvSpPr>
        <p:spPr>
          <a:xfrm>
            <a:off x="409625" y="1680450"/>
            <a:ext cx="2067000" cy="178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FFFF"/>
                </a:solidFill>
              </a:rPr>
              <a:t>STEPS</a:t>
            </a:r>
            <a:endParaRPr b="1" sz="3000">
              <a:solidFill>
                <a:srgbClr val="FFFFFF"/>
              </a:solidFill>
            </a:endParaRPr>
          </a:p>
        </p:txBody>
      </p:sp>
      <p:sp>
        <p:nvSpPr>
          <p:cNvPr id="432" name="Google Shape;432;p24"/>
          <p:cNvSpPr txBox="1"/>
          <p:nvPr/>
        </p:nvSpPr>
        <p:spPr>
          <a:xfrm>
            <a:off x="2577375" y="3102000"/>
            <a:ext cx="6482700" cy="756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BF9000"/>
                </a:solidFill>
                <a:latin typeface="Roboto"/>
                <a:ea typeface="Roboto"/>
                <a:cs typeface="Roboto"/>
                <a:sym typeface="Roboto"/>
              </a:rPr>
              <a:t>Accuracy</a:t>
            </a:r>
            <a:endParaRPr sz="1800">
              <a:solidFill>
                <a:srgbClr val="BF9000"/>
              </a:solidFill>
              <a:latin typeface="Roboto"/>
              <a:ea typeface="Roboto"/>
              <a:cs typeface="Roboto"/>
              <a:sym typeface="Roboto"/>
            </a:endParaRPr>
          </a:p>
          <a:p>
            <a:pPr indent="0" lvl="0" marL="0">
              <a:spcBef>
                <a:spcPts val="0"/>
              </a:spcBef>
              <a:spcAft>
                <a:spcPts val="0"/>
              </a:spcAft>
              <a:buNone/>
            </a:pPr>
            <a:r>
              <a:rPr lang="en">
                <a:solidFill>
                  <a:srgbClr val="EA9999"/>
                </a:solidFill>
              </a:rPr>
              <a:t>Summarizing the accuracy of predictions</a:t>
            </a:r>
            <a:endParaRPr>
              <a:solidFill>
                <a:srgbClr val="EA9999"/>
              </a:solidFill>
            </a:endParaRPr>
          </a:p>
        </p:txBody>
      </p:sp>
      <p:sp>
        <p:nvSpPr>
          <p:cNvPr id="433" name="Google Shape;433;p24"/>
          <p:cNvSpPr txBox="1"/>
          <p:nvPr/>
        </p:nvSpPr>
        <p:spPr>
          <a:xfrm>
            <a:off x="3618675" y="4013400"/>
            <a:ext cx="4107600" cy="756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BF9000"/>
                </a:solidFill>
                <a:latin typeface="Roboto"/>
                <a:ea typeface="Roboto"/>
                <a:cs typeface="Roboto"/>
                <a:sym typeface="Roboto"/>
              </a:rPr>
              <a:t>Main</a:t>
            </a:r>
            <a:endParaRPr sz="1800">
              <a:solidFill>
                <a:srgbClr val="BF9000"/>
              </a:solidFill>
              <a:latin typeface="Roboto"/>
              <a:ea typeface="Roboto"/>
              <a:cs typeface="Roboto"/>
              <a:sym typeface="Roboto"/>
            </a:endParaRPr>
          </a:p>
          <a:p>
            <a:pPr indent="0" lvl="0" marL="0">
              <a:spcBef>
                <a:spcPts val="0"/>
              </a:spcBef>
              <a:spcAft>
                <a:spcPts val="0"/>
              </a:spcAft>
              <a:buNone/>
            </a:pPr>
            <a:r>
              <a:rPr lang="en">
                <a:solidFill>
                  <a:srgbClr val="EA9999"/>
                </a:solidFill>
              </a:rPr>
              <a:t>Tie it all together</a:t>
            </a:r>
            <a:endParaRPr>
              <a:solidFill>
                <a:srgbClr val="EA9999"/>
              </a:solidFill>
            </a:endParaRPr>
          </a:p>
        </p:txBody>
      </p:sp>
      <p:sp>
        <p:nvSpPr>
          <p:cNvPr id="434" name="Google Shape;434;p24"/>
          <p:cNvSpPr txBox="1"/>
          <p:nvPr/>
        </p:nvSpPr>
        <p:spPr>
          <a:xfrm>
            <a:off x="1870950" y="0"/>
            <a:ext cx="5402100" cy="756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BF9000"/>
                </a:solidFill>
                <a:latin typeface="Roboto"/>
                <a:ea typeface="Roboto"/>
                <a:cs typeface="Roboto"/>
                <a:sym typeface="Roboto"/>
              </a:rPr>
              <a:t>Handle Data</a:t>
            </a:r>
            <a:endParaRPr sz="1800">
              <a:solidFill>
                <a:srgbClr val="BF9000"/>
              </a:solidFill>
              <a:latin typeface="Roboto"/>
              <a:ea typeface="Roboto"/>
              <a:cs typeface="Roboto"/>
              <a:sym typeface="Roboto"/>
            </a:endParaRPr>
          </a:p>
          <a:p>
            <a:pPr indent="0" lvl="0" marL="0">
              <a:spcBef>
                <a:spcPts val="0"/>
              </a:spcBef>
              <a:spcAft>
                <a:spcPts val="0"/>
              </a:spcAft>
              <a:buNone/>
            </a:pPr>
            <a:r>
              <a:rPr lang="en">
                <a:solidFill>
                  <a:srgbClr val="EA9999"/>
                </a:solidFill>
              </a:rPr>
              <a:t>Open the dataset from CSV and split into test/train set</a:t>
            </a:r>
            <a:endParaRPr>
              <a:solidFill>
                <a:srgbClr val="EA9999"/>
              </a:solidFill>
            </a:endParaRPr>
          </a:p>
        </p:txBody>
      </p:sp>
      <p:sp>
        <p:nvSpPr>
          <p:cNvPr id="435" name="Google Shape;435;p24"/>
          <p:cNvSpPr txBox="1"/>
          <p:nvPr/>
        </p:nvSpPr>
        <p:spPr>
          <a:xfrm>
            <a:off x="3196400" y="2190600"/>
            <a:ext cx="5470500" cy="756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BF9000"/>
                </a:solidFill>
                <a:latin typeface="Roboto"/>
                <a:ea typeface="Roboto"/>
                <a:cs typeface="Roboto"/>
                <a:sym typeface="Roboto"/>
              </a:rPr>
              <a:t>Response</a:t>
            </a:r>
            <a:endParaRPr sz="1800">
              <a:solidFill>
                <a:srgbClr val="BF9000"/>
              </a:solidFill>
              <a:latin typeface="Roboto"/>
              <a:ea typeface="Roboto"/>
              <a:cs typeface="Roboto"/>
              <a:sym typeface="Roboto"/>
            </a:endParaRPr>
          </a:p>
          <a:p>
            <a:pPr indent="0" lvl="0" marL="0">
              <a:spcBef>
                <a:spcPts val="0"/>
              </a:spcBef>
              <a:spcAft>
                <a:spcPts val="0"/>
              </a:spcAft>
              <a:buNone/>
            </a:pPr>
            <a:r>
              <a:rPr lang="en">
                <a:solidFill>
                  <a:srgbClr val="EA9999"/>
                </a:solidFill>
              </a:rPr>
              <a:t>Generate report from a set of data instance </a:t>
            </a:r>
            <a:endParaRPr>
              <a:solidFill>
                <a:srgbClr val="EA9999"/>
              </a:solidFill>
            </a:endParaRPr>
          </a:p>
        </p:txBody>
      </p:sp>
      <p:sp>
        <p:nvSpPr>
          <p:cNvPr id="436" name="Google Shape;436;p24"/>
          <p:cNvSpPr txBox="1"/>
          <p:nvPr/>
        </p:nvSpPr>
        <p:spPr>
          <a:xfrm>
            <a:off x="4356125" y="1445075"/>
            <a:ext cx="4603200" cy="756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BF9000"/>
                </a:solidFill>
                <a:latin typeface="Roboto"/>
                <a:ea typeface="Roboto"/>
                <a:cs typeface="Roboto"/>
                <a:sym typeface="Roboto"/>
              </a:rPr>
              <a:t>Neighbors</a:t>
            </a:r>
            <a:endParaRPr sz="1800">
              <a:solidFill>
                <a:srgbClr val="BF9000"/>
              </a:solidFill>
              <a:latin typeface="Roboto"/>
              <a:ea typeface="Roboto"/>
              <a:cs typeface="Roboto"/>
              <a:sym typeface="Roboto"/>
            </a:endParaRPr>
          </a:p>
          <a:p>
            <a:pPr indent="0" lvl="0" marL="0">
              <a:spcBef>
                <a:spcPts val="0"/>
              </a:spcBef>
              <a:spcAft>
                <a:spcPts val="0"/>
              </a:spcAft>
              <a:buNone/>
            </a:pPr>
            <a:r>
              <a:rPr lang="en">
                <a:solidFill>
                  <a:srgbClr val="EA9999"/>
                </a:solidFill>
              </a:rPr>
              <a:t>Locate k most similar data instance </a:t>
            </a:r>
            <a:endParaRPr>
              <a:solidFill>
                <a:srgbClr val="EA9999"/>
              </a:solidFill>
            </a:endParaRPr>
          </a:p>
        </p:txBody>
      </p:sp>
      <p:sp>
        <p:nvSpPr>
          <p:cNvPr id="437" name="Google Shape;437;p24"/>
          <p:cNvSpPr txBox="1"/>
          <p:nvPr/>
        </p:nvSpPr>
        <p:spPr>
          <a:xfrm>
            <a:off x="2476625" y="756300"/>
            <a:ext cx="6482700" cy="756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BF9000"/>
                </a:solidFill>
                <a:latin typeface="Roboto"/>
                <a:ea typeface="Roboto"/>
                <a:cs typeface="Roboto"/>
                <a:sym typeface="Roboto"/>
              </a:rPr>
              <a:t>Similarity</a:t>
            </a:r>
            <a:endParaRPr sz="1800">
              <a:solidFill>
                <a:srgbClr val="BF9000"/>
              </a:solidFill>
              <a:latin typeface="Roboto"/>
              <a:ea typeface="Roboto"/>
              <a:cs typeface="Roboto"/>
              <a:sym typeface="Roboto"/>
            </a:endParaRPr>
          </a:p>
          <a:p>
            <a:pPr indent="0" lvl="0" marL="0">
              <a:spcBef>
                <a:spcPts val="0"/>
              </a:spcBef>
              <a:spcAft>
                <a:spcPts val="0"/>
              </a:spcAft>
              <a:buNone/>
            </a:pPr>
            <a:r>
              <a:rPr lang="en">
                <a:solidFill>
                  <a:srgbClr val="EA9999"/>
                </a:solidFill>
              </a:rPr>
              <a:t>Calculate the distance between two data instances</a:t>
            </a:r>
            <a:r>
              <a:rPr lang="en"/>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p25"/>
          <p:cNvSpPr/>
          <p:nvPr/>
        </p:nvSpPr>
        <p:spPr>
          <a:xfrm>
            <a:off x="3619500" y="358925"/>
            <a:ext cx="4927316" cy="3835972"/>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184769"/>
          </a:solidFill>
          <a:ln cap="flat" cmpd="sng" w="19050">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3" name="Google Shape;443;p25"/>
          <p:cNvSpPr/>
          <p:nvPr/>
        </p:nvSpPr>
        <p:spPr>
          <a:xfrm>
            <a:off x="3825689" y="562629"/>
            <a:ext cx="4515000" cy="288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C6DAEC"/>
                </a:solidFill>
                <a:latin typeface="Muli"/>
                <a:ea typeface="Muli"/>
                <a:cs typeface="Muli"/>
                <a:sym typeface="Muli"/>
              </a:rPr>
              <a:t>Place your screenshot here</a:t>
            </a:r>
            <a:endParaRPr sz="1000">
              <a:solidFill>
                <a:srgbClr val="C6DAEC"/>
              </a:solidFill>
              <a:latin typeface="Muli"/>
              <a:ea typeface="Muli"/>
              <a:cs typeface="Muli"/>
              <a:sym typeface="Muli"/>
            </a:endParaRPr>
          </a:p>
        </p:txBody>
      </p:sp>
      <p:sp>
        <p:nvSpPr>
          <p:cNvPr id="444" name="Google Shape;444;p25"/>
          <p:cNvSpPr txBox="1"/>
          <p:nvPr>
            <p:ph idx="4294967295" type="body"/>
          </p:nvPr>
        </p:nvSpPr>
        <p:spPr>
          <a:xfrm>
            <a:off x="781200" y="1637350"/>
            <a:ext cx="2838300" cy="2718600"/>
          </a:xfrm>
          <a:prstGeom prst="rect">
            <a:avLst/>
          </a:prstGeom>
        </p:spPr>
        <p:txBody>
          <a:bodyPr anchorCtr="0" anchor="b" bIns="91425" lIns="91425" spcFirstLastPara="1" rIns="91425" wrap="square" tIns="91425">
            <a:noAutofit/>
          </a:bodyPr>
          <a:lstStyle/>
          <a:p>
            <a:pPr indent="0" lvl="0" marL="0">
              <a:spcBef>
                <a:spcPts val="600"/>
              </a:spcBef>
              <a:spcAft>
                <a:spcPts val="0"/>
              </a:spcAft>
              <a:buNone/>
            </a:pPr>
            <a:r>
              <a:rPr b="1" lang="en">
                <a:solidFill>
                  <a:srgbClr val="19BBD5"/>
                </a:solidFill>
              </a:rPr>
              <a:t>Heat-Map </a:t>
            </a:r>
            <a:r>
              <a:rPr lang="en"/>
              <a:t>created for correlational matrix.</a:t>
            </a:r>
            <a:endParaRPr/>
          </a:p>
          <a:p>
            <a:pPr indent="0" lvl="0" marL="0">
              <a:spcBef>
                <a:spcPts val="600"/>
              </a:spcBef>
              <a:spcAft>
                <a:spcPts val="0"/>
              </a:spcAft>
              <a:buNone/>
            </a:pPr>
            <a:r>
              <a:rPr lang="en"/>
              <a:t>tn - true negatives</a:t>
            </a:r>
            <a:endParaRPr/>
          </a:p>
          <a:p>
            <a:pPr indent="0" lvl="0" marL="0">
              <a:spcBef>
                <a:spcPts val="600"/>
              </a:spcBef>
              <a:spcAft>
                <a:spcPts val="0"/>
              </a:spcAft>
              <a:buNone/>
            </a:pPr>
            <a:r>
              <a:rPr lang="en"/>
              <a:t>fp - false positive</a:t>
            </a:r>
            <a:endParaRPr/>
          </a:p>
          <a:p>
            <a:pPr indent="0" lvl="0" marL="0">
              <a:spcBef>
                <a:spcPts val="600"/>
              </a:spcBef>
              <a:spcAft>
                <a:spcPts val="0"/>
              </a:spcAft>
              <a:buNone/>
            </a:pPr>
            <a:r>
              <a:rPr lang="en"/>
              <a:t>t</a:t>
            </a:r>
            <a:r>
              <a:rPr lang="en"/>
              <a:t>p - true positives </a:t>
            </a:r>
            <a:endParaRPr/>
          </a:p>
          <a:p>
            <a:pPr indent="0" lvl="0" marL="0">
              <a:spcBef>
                <a:spcPts val="600"/>
              </a:spcBef>
              <a:spcAft>
                <a:spcPts val="0"/>
              </a:spcAft>
              <a:buNone/>
            </a:pPr>
            <a:r>
              <a:rPr lang="en"/>
              <a:t>Fn - false negatives   </a:t>
            </a:r>
            <a:endParaRPr/>
          </a:p>
          <a:p>
            <a:pPr indent="0" lvl="0" marL="0">
              <a:spcBef>
                <a:spcPts val="600"/>
              </a:spcBef>
              <a:spcAft>
                <a:spcPts val="0"/>
              </a:spcAft>
              <a:buNone/>
            </a:pPr>
            <a:r>
              <a:t/>
            </a:r>
            <a:endParaRPr sz="1800"/>
          </a:p>
          <a:p>
            <a:pPr indent="0" lvl="0" marL="0">
              <a:spcBef>
                <a:spcPts val="600"/>
              </a:spcBef>
              <a:spcAft>
                <a:spcPts val="0"/>
              </a:spcAft>
              <a:buNone/>
            </a:pPr>
            <a:r>
              <a:t/>
            </a:r>
            <a:endParaRPr sz="1800"/>
          </a:p>
          <a:p>
            <a:pPr indent="0" lvl="0" marL="0">
              <a:spcBef>
                <a:spcPts val="600"/>
              </a:spcBef>
              <a:spcAft>
                <a:spcPts val="0"/>
              </a:spcAft>
              <a:buNone/>
            </a:pPr>
            <a:r>
              <a:t/>
            </a:r>
            <a:endParaRPr sz="1800"/>
          </a:p>
          <a:p>
            <a:pPr indent="0" lvl="0" marL="0" rtl="0">
              <a:spcBef>
                <a:spcPts val="600"/>
              </a:spcBef>
              <a:spcAft>
                <a:spcPts val="0"/>
              </a:spcAft>
              <a:buNone/>
            </a:pPr>
            <a:r>
              <a:t/>
            </a:r>
            <a:endParaRPr sz="1800"/>
          </a:p>
        </p:txBody>
      </p:sp>
      <p:grpSp>
        <p:nvGrpSpPr>
          <p:cNvPr id="445" name="Google Shape;445;p25"/>
          <p:cNvGrpSpPr/>
          <p:nvPr/>
        </p:nvGrpSpPr>
        <p:grpSpPr>
          <a:xfrm>
            <a:off x="707161" y="503826"/>
            <a:ext cx="318996" cy="307211"/>
            <a:chOff x="2583325" y="2972875"/>
            <a:chExt cx="462850" cy="445750"/>
          </a:xfrm>
        </p:grpSpPr>
        <p:sp>
          <p:nvSpPr>
            <p:cNvPr id="446" name="Google Shape;446;p25"/>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7" name="Google Shape;447;p25"/>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48" name="Google Shape;448;p25"/>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449" name="Google Shape;449;p25"/>
          <p:cNvPicPr preferRelativeResize="0"/>
          <p:nvPr/>
        </p:nvPicPr>
        <p:blipFill>
          <a:blip r:embed="rId3">
            <a:alphaModFix/>
          </a:blip>
          <a:stretch>
            <a:fillRect/>
          </a:stretch>
        </p:blipFill>
        <p:spPr>
          <a:xfrm>
            <a:off x="4354325" y="503825"/>
            <a:ext cx="3457675" cy="2883310"/>
          </a:xfrm>
          <a:prstGeom prst="rect">
            <a:avLst/>
          </a:prstGeom>
          <a:noFill/>
          <a:ln>
            <a:noFill/>
          </a:ln>
        </p:spPr>
      </p:pic>
      <p:pic>
        <p:nvPicPr>
          <p:cNvPr id="450" name="Google Shape;450;p25"/>
          <p:cNvPicPr preferRelativeResize="0"/>
          <p:nvPr/>
        </p:nvPicPr>
        <p:blipFill>
          <a:blip r:embed="rId4">
            <a:alphaModFix/>
          </a:blip>
          <a:stretch>
            <a:fillRect/>
          </a:stretch>
        </p:blipFill>
        <p:spPr>
          <a:xfrm>
            <a:off x="861975" y="3054850"/>
            <a:ext cx="1872750" cy="1619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26"/>
          <p:cNvSpPr/>
          <p:nvPr/>
        </p:nvSpPr>
        <p:spPr>
          <a:xfrm rot="-5400000">
            <a:off x="867325" y="468800"/>
            <a:ext cx="2691900" cy="3108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456" name="Google Shape;456;p26"/>
          <p:cNvSpPr txBox="1"/>
          <p:nvPr>
            <p:ph idx="4294967295" type="ctrTitle"/>
          </p:nvPr>
        </p:nvSpPr>
        <p:spPr>
          <a:xfrm>
            <a:off x="3829050" y="258875"/>
            <a:ext cx="4991100" cy="103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6000"/>
              <a:t>ACT</a:t>
            </a:r>
            <a:r>
              <a:rPr lang="en" sz="3600"/>
              <a:t>- when fraud</a:t>
            </a:r>
            <a:endParaRPr sz="3600"/>
          </a:p>
        </p:txBody>
      </p:sp>
      <p:sp>
        <p:nvSpPr>
          <p:cNvPr id="457" name="Google Shape;457;p26"/>
          <p:cNvSpPr txBox="1"/>
          <p:nvPr>
            <p:ph idx="4294967295" type="subTitle"/>
          </p:nvPr>
        </p:nvSpPr>
        <p:spPr>
          <a:xfrm>
            <a:off x="3916725" y="1328100"/>
            <a:ext cx="4903500" cy="35115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Font typeface="Comic Sans MS"/>
              <a:buChar char="◇"/>
            </a:pPr>
            <a:r>
              <a:rPr lang="en" sz="2400">
                <a:latin typeface="Comic Sans MS"/>
                <a:ea typeface="Comic Sans MS"/>
                <a:cs typeface="Comic Sans MS"/>
                <a:sym typeface="Comic Sans MS"/>
              </a:rPr>
              <a:t>Rollback transaction to login page for re - login of user</a:t>
            </a:r>
            <a:endParaRPr sz="2400">
              <a:latin typeface="Comic Sans MS"/>
              <a:ea typeface="Comic Sans MS"/>
              <a:cs typeface="Comic Sans MS"/>
              <a:sym typeface="Comic Sans MS"/>
            </a:endParaRPr>
          </a:p>
          <a:p>
            <a:pPr indent="0" lvl="0" marL="0" rtl="0">
              <a:spcBef>
                <a:spcPts val="600"/>
              </a:spcBef>
              <a:spcAft>
                <a:spcPts val="0"/>
              </a:spcAft>
              <a:buNone/>
            </a:pPr>
            <a:r>
              <a:t/>
            </a:r>
            <a:endParaRPr sz="2400"/>
          </a:p>
          <a:p>
            <a:pPr indent="-381000" lvl="0" marL="457200" rtl="0">
              <a:spcBef>
                <a:spcPts val="600"/>
              </a:spcBef>
              <a:spcAft>
                <a:spcPts val="0"/>
              </a:spcAft>
              <a:buSzPts val="2400"/>
              <a:buFont typeface="Comic Sans MS"/>
              <a:buChar char="◇"/>
            </a:pPr>
            <a:r>
              <a:rPr lang="en" sz="2400">
                <a:latin typeface="Comic Sans MS"/>
                <a:ea typeface="Comic Sans MS"/>
                <a:cs typeface="Comic Sans MS"/>
                <a:sym typeface="Comic Sans MS"/>
              </a:rPr>
              <a:t>Send mails to organisation and customer regarding fraudulent transaction</a:t>
            </a:r>
            <a:endParaRPr sz="2400">
              <a:latin typeface="Comic Sans MS"/>
              <a:ea typeface="Comic Sans MS"/>
              <a:cs typeface="Comic Sans MS"/>
              <a:sym typeface="Comic Sans MS"/>
            </a:endParaRPr>
          </a:p>
        </p:txBody>
      </p:sp>
      <p:grpSp>
        <p:nvGrpSpPr>
          <p:cNvPr id="458" name="Google Shape;458;p26"/>
          <p:cNvGrpSpPr/>
          <p:nvPr/>
        </p:nvGrpSpPr>
        <p:grpSpPr>
          <a:xfrm>
            <a:off x="1885570" y="952450"/>
            <a:ext cx="1032405" cy="1032468"/>
            <a:chOff x="6654650" y="3665275"/>
            <a:chExt cx="409100" cy="409125"/>
          </a:xfrm>
        </p:grpSpPr>
        <p:sp>
          <p:nvSpPr>
            <p:cNvPr id="459" name="Google Shape;459;p26"/>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0" name="Google Shape;460;p26"/>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61" name="Google Shape;461;p26"/>
          <p:cNvGrpSpPr/>
          <p:nvPr/>
        </p:nvGrpSpPr>
        <p:grpSpPr>
          <a:xfrm rot="-731899">
            <a:off x="1604965" y="2201851"/>
            <a:ext cx="688564" cy="688681"/>
            <a:chOff x="570875" y="4322250"/>
            <a:chExt cx="443300" cy="443325"/>
          </a:xfrm>
        </p:grpSpPr>
        <p:sp>
          <p:nvSpPr>
            <p:cNvPr id="462" name="Google Shape;462;p26"/>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3" name="Google Shape;463;p26"/>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4" name="Google Shape;464;p26"/>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5" name="Google Shape;465;p26"/>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6" name="Google Shape;466;p26"/>
          <p:cNvSpPr/>
          <p:nvPr/>
        </p:nvSpPr>
        <p:spPr>
          <a:xfrm>
            <a:off x="2657037" y="2114501"/>
            <a:ext cx="260931" cy="249146"/>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7" name="Google Shape;467;p26"/>
          <p:cNvSpPr/>
          <p:nvPr/>
        </p:nvSpPr>
        <p:spPr>
          <a:xfrm rot="2327381">
            <a:off x="1220786" y="1598881"/>
            <a:ext cx="443468" cy="423388"/>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8" name="Google Shape;468;p26"/>
          <p:cNvSpPr/>
          <p:nvPr/>
        </p:nvSpPr>
        <p:spPr>
          <a:xfrm rot="2327012">
            <a:off x="2870273" y="1771645"/>
            <a:ext cx="183443" cy="175129"/>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9" name="Google Shape;469;p26"/>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470" name="Google Shape;470;p26"/>
          <p:cNvPicPr preferRelativeResize="0"/>
          <p:nvPr/>
        </p:nvPicPr>
        <p:blipFill rotWithShape="1">
          <a:blip r:embed="rId3">
            <a:alphaModFix/>
          </a:blip>
          <a:srcRect b="44048" l="21365" r="2842" t="9634"/>
          <a:stretch/>
        </p:blipFill>
        <p:spPr>
          <a:xfrm>
            <a:off x="109475" y="1291475"/>
            <a:ext cx="4207600" cy="1624699"/>
          </a:xfrm>
          <a:prstGeom prst="rect">
            <a:avLst/>
          </a:prstGeom>
          <a:noFill/>
          <a:ln>
            <a:noFill/>
          </a:ln>
        </p:spPr>
      </p:pic>
      <p:pic>
        <p:nvPicPr>
          <p:cNvPr id="471" name="Google Shape;471;p26"/>
          <p:cNvPicPr preferRelativeResize="0"/>
          <p:nvPr/>
        </p:nvPicPr>
        <p:blipFill rotWithShape="1">
          <a:blip r:embed="rId4">
            <a:alphaModFix/>
          </a:blip>
          <a:srcRect b="35171" l="13284" r="0" t="16169"/>
          <a:stretch/>
        </p:blipFill>
        <p:spPr>
          <a:xfrm>
            <a:off x="135500" y="3046925"/>
            <a:ext cx="4155549" cy="13098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27"/>
          <p:cNvSpPr/>
          <p:nvPr/>
        </p:nvSpPr>
        <p:spPr>
          <a:xfrm rot="-5400000">
            <a:off x="1053600" y="533300"/>
            <a:ext cx="1855800" cy="21429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477" name="Google Shape;477;p27"/>
          <p:cNvSpPr txBox="1"/>
          <p:nvPr>
            <p:ph idx="4294967295" type="ctrTitle"/>
          </p:nvPr>
        </p:nvSpPr>
        <p:spPr>
          <a:xfrm>
            <a:off x="3488650" y="122825"/>
            <a:ext cx="4562100" cy="2756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8000"/>
              <a:t>Thank You!</a:t>
            </a:r>
            <a:endParaRPr sz="8000"/>
          </a:p>
        </p:txBody>
      </p:sp>
      <p:sp>
        <p:nvSpPr>
          <p:cNvPr id="478" name="Google Shape;478;p27"/>
          <p:cNvSpPr/>
          <p:nvPr/>
        </p:nvSpPr>
        <p:spPr>
          <a:xfrm>
            <a:off x="1591719" y="1212580"/>
            <a:ext cx="779561" cy="779561"/>
          </a:xfrm>
          <a:custGeom>
            <a:rect b="b" l="l" r="r" t="t"/>
            <a:pathLst>
              <a:path extrusionOk="0" h="15290" w="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9" name="Google Shape;479;p2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12"/>
          <p:cNvSpPr txBox="1"/>
          <p:nvPr>
            <p:ph type="ctrTitle"/>
          </p:nvPr>
        </p:nvSpPr>
        <p:spPr>
          <a:xfrm>
            <a:off x="1400175" y="1991825"/>
            <a:ext cx="6343500" cy="1159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Detect and Act upon Fraud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13"/>
          <p:cNvSpPr txBox="1"/>
          <p:nvPr>
            <p:ph type="title"/>
          </p:nvPr>
        </p:nvSpPr>
        <p:spPr>
          <a:xfrm>
            <a:off x="1732700" y="973600"/>
            <a:ext cx="5792100" cy="645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Problem Statement</a:t>
            </a:r>
            <a:endParaRPr/>
          </a:p>
        </p:txBody>
      </p:sp>
      <p:sp>
        <p:nvSpPr>
          <p:cNvPr id="348" name="Google Shape;348;p13"/>
          <p:cNvSpPr txBox="1"/>
          <p:nvPr/>
        </p:nvSpPr>
        <p:spPr>
          <a:xfrm>
            <a:off x="1912675" y="1618900"/>
            <a:ext cx="6735600" cy="2726400"/>
          </a:xfrm>
          <a:prstGeom prst="rect">
            <a:avLst/>
          </a:prstGeom>
          <a:noFill/>
          <a:ln>
            <a:noFill/>
          </a:ln>
        </p:spPr>
        <p:txBody>
          <a:bodyPr anchorCtr="0" anchor="t" bIns="91425" lIns="91425" spcFirstLastPara="1" rIns="91425" wrap="square" tIns="91425">
            <a:noAutofit/>
          </a:bodyPr>
          <a:lstStyle/>
          <a:p>
            <a:pPr indent="0" lvl="0" marL="0" rtl="0">
              <a:spcBef>
                <a:spcPts val="600"/>
              </a:spcBef>
              <a:spcAft>
                <a:spcPts val="0"/>
              </a:spcAft>
              <a:buNone/>
            </a:pPr>
            <a:r>
              <a:t/>
            </a:r>
            <a:endParaRPr sz="1100">
              <a:solidFill>
                <a:srgbClr val="C6DAEC"/>
              </a:solidFill>
              <a:latin typeface="Muli"/>
              <a:ea typeface="Muli"/>
              <a:cs typeface="Muli"/>
              <a:sym typeface="Muli"/>
            </a:endParaRPr>
          </a:p>
        </p:txBody>
      </p:sp>
      <p:sp>
        <p:nvSpPr>
          <p:cNvPr id="349" name="Google Shape;349;p13"/>
          <p:cNvSpPr txBox="1"/>
          <p:nvPr/>
        </p:nvSpPr>
        <p:spPr>
          <a:xfrm>
            <a:off x="5355921" y="1744525"/>
            <a:ext cx="3330900" cy="2726400"/>
          </a:xfrm>
          <a:prstGeom prst="rect">
            <a:avLst/>
          </a:prstGeom>
          <a:noFill/>
          <a:ln>
            <a:noFill/>
          </a:ln>
        </p:spPr>
        <p:txBody>
          <a:bodyPr anchorCtr="0" anchor="t" bIns="91425" lIns="91425" spcFirstLastPara="1" rIns="91425" wrap="square" tIns="91425">
            <a:noAutofit/>
          </a:bodyPr>
          <a:lstStyle/>
          <a:p>
            <a:pPr indent="0" lvl="0" marL="0" rtl="0">
              <a:spcBef>
                <a:spcPts val="600"/>
              </a:spcBef>
              <a:spcAft>
                <a:spcPts val="0"/>
              </a:spcAft>
              <a:buNone/>
            </a:pPr>
            <a:r>
              <a:t/>
            </a:r>
            <a:endParaRPr sz="1100">
              <a:solidFill>
                <a:srgbClr val="C6DAEC"/>
              </a:solidFill>
              <a:latin typeface="Muli"/>
              <a:ea typeface="Muli"/>
              <a:cs typeface="Muli"/>
              <a:sym typeface="Muli"/>
            </a:endParaRPr>
          </a:p>
        </p:txBody>
      </p:sp>
      <p:sp>
        <p:nvSpPr>
          <p:cNvPr id="350" name="Google Shape;350;p13"/>
          <p:cNvSpPr txBox="1"/>
          <p:nvPr/>
        </p:nvSpPr>
        <p:spPr>
          <a:xfrm>
            <a:off x="1732700" y="3982125"/>
            <a:ext cx="6954000" cy="826500"/>
          </a:xfrm>
          <a:prstGeom prst="rect">
            <a:avLst/>
          </a:prstGeom>
          <a:noFill/>
          <a:ln>
            <a:noFill/>
          </a:ln>
        </p:spPr>
        <p:txBody>
          <a:bodyPr anchorCtr="0" anchor="t" bIns="91425" lIns="91425" spcFirstLastPara="1" rIns="91425" wrap="square" tIns="91425">
            <a:noAutofit/>
          </a:bodyPr>
          <a:lstStyle/>
          <a:p>
            <a:pPr indent="0" lvl="0" marL="0" rtl="0">
              <a:spcBef>
                <a:spcPts val="1000"/>
              </a:spcBef>
              <a:spcAft>
                <a:spcPts val="1000"/>
              </a:spcAft>
              <a:buNone/>
            </a:pPr>
            <a:r>
              <a:t/>
            </a:r>
            <a:endParaRPr sz="1100">
              <a:solidFill>
                <a:srgbClr val="C6DAEC"/>
              </a:solidFill>
              <a:latin typeface="Muli"/>
              <a:ea typeface="Muli"/>
              <a:cs typeface="Muli"/>
              <a:sym typeface="Muli"/>
            </a:endParaRPr>
          </a:p>
        </p:txBody>
      </p:sp>
      <p:sp>
        <p:nvSpPr>
          <p:cNvPr id="351" name="Google Shape;351;p13"/>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352" name="Google Shape;352;p13"/>
          <p:cNvSpPr txBox="1"/>
          <p:nvPr/>
        </p:nvSpPr>
        <p:spPr>
          <a:xfrm>
            <a:off x="1866050" y="1623125"/>
            <a:ext cx="5872800" cy="2726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53" name="Google Shape;353;p13"/>
          <p:cNvSpPr txBox="1"/>
          <p:nvPr/>
        </p:nvSpPr>
        <p:spPr>
          <a:xfrm>
            <a:off x="2169175" y="1964575"/>
            <a:ext cx="5456100" cy="636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54" name="Google Shape;354;p13"/>
          <p:cNvSpPr txBox="1"/>
          <p:nvPr/>
        </p:nvSpPr>
        <p:spPr>
          <a:xfrm>
            <a:off x="1619775" y="1775125"/>
            <a:ext cx="6375000" cy="2424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Organizations lose several million of dollars due to due to online fraud. The fraudsters use stolen credit card details ad place orders in ecommerce site. Organization ends up losing money and reputation when these payments are rejected by the bank and credit card owner.</a:t>
            </a:r>
            <a:endParaRPr>
              <a:solidFill>
                <a:srgbClr val="FFFFFF"/>
              </a:solidFill>
            </a:endParaRPr>
          </a:p>
          <a:p>
            <a:pPr indent="0" lvl="0" marL="0">
              <a:spcBef>
                <a:spcPts val="0"/>
              </a:spcBef>
              <a:spcAft>
                <a:spcPts val="0"/>
              </a:spcAft>
              <a:buNone/>
            </a:pPr>
            <a:r>
              <a:t/>
            </a:r>
            <a:endParaRPr>
              <a:solidFill>
                <a:srgbClr val="FFFFFF"/>
              </a:solidFill>
            </a:endParaRPr>
          </a:p>
          <a:p>
            <a:pPr indent="0" lvl="0" marL="0">
              <a:spcBef>
                <a:spcPts val="0"/>
              </a:spcBef>
              <a:spcAft>
                <a:spcPts val="0"/>
              </a:spcAft>
              <a:buNone/>
            </a:pPr>
            <a:r>
              <a:rPr lang="en">
                <a:solidFill>
                  <a:srgbClr val="FFFFFF"/>
                </a:solidFill>
              </a:rPr>
              <a:t>On the other side genuine customer transactions should not be marked as fraud and also they should not be marked as fraud and also they should not be made to wait to long for the fraud check.</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14"/>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360" name="Google Shape;360;p14"/>
          <p:cNvPicPr preferRelativeResize="0"/>
          <p:nvPr/>
        </p:nvPicPr>
        <p:blipFill>
          <a:blip r:embed="rId3">
            <a:alphaModFix/>
          </a:blip>
          <a:stretch>
            <a:fillRect/>
          </a:stretch>
        </p:blipFill>
        <p:spPr>
          <a:xfrm>
            <a:off x="2538099" y="441188"/>
            <a:ext cx="3533250" cy="4261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15"/>
          <p:cNvSpPr txBox="1"/>
          <p:nvPr>
            <p:ph idx="4294967295" type="ctrTitle"/>
          </p:nvPr>
        </p:nvSpPr>
        <p:spPr>
          <a:xfrm>
            <a:off x="2010850" y="324000"/>
            <a:ext cx="5648700" cy="1575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4800"/>
              <a:t>Technology Stack</a:t>
            </a:r>
            <a:endParaRPr sz="4800"/>
          </a:p>
        </p:txBody>
      </p:sp>
      <p:sp>
        <p:nvSpPr>
          <p:cNvPr id="366" name="Google Shape;366;p15"/>
          <p:cNvSpPr txBox="1"/>
          <p:nvPr>
            <p:ph idx="4294967295" type="body"/>
          </p:nvPr>
        </p:nvSpPr>
        <p:spPr>
          <a:xfrm>
            <a:off x="734950" y="2209100"/>
            <a:ext cx="7286400" cy="1605000"/>
          </a:xfrm>
          <a:prstGeom prst="rect">
            <a:avLst/>
          </a:prstGeom>
        </p:spPr>
        <p:txBody>
          <a:bodyPr anchorCtr="0" anchor="t" bIns="91425" lIns="91425" spcFirstLastPara="1" rIns="91425" wrap="square" tIns="91425">
            <a:noAutofit/>
          </a:bodyPr>
          <a:lstStyle/>
          <a:p>
            <a:pPr indent="-317500" lvl="0" marL="457200" rtl="0">
              <a:spcBef>
                <a:spcPts val="600"/>
              </a:spcBef>
              <a:spcAft>
                <a:spcPts val="0"/>
              </a:spcAft>
              <a:buSzPts val="1400"/>
              <a:buAutoNum type="arabicPeriod"/>
            </a:pPr>
            <a:r>
              <a:rPr b="1" lang="en"/>
              <a:t>Python 3.0</a:t>
            </a:r>
            <a:endParaRPr b="1"/>
          </a:p>
          <a:p>
            <a:pPr indent="-317500" lvl="0" marL="457200" rtl="0">
              <a:spcBef>
                <a:spcPts val="0"/>
              </a:spcBef>
              <a:spcAft>
                <a:spcPts val="0"/>
              </a:spcAft>
              <a:buSzPts val="1400"/>
              <a:buAutoNum type="arabicPeriod"/>
            </a:pPr>
            <a:r>
              <a:rPr b="1" lang="en"/>
              <a:t>Django Framework</a:t>
            </a:r>
            <a:endParaRPr b="1"/>
          </a:p>
          <a:p>
            <a:pPr indent="-317500" lvl="0" marL="457200" rtl="0">
              <a:spcBef>
                <a:spcPts val="0"/>
              </a:spcBef>
              <a:spcAft>
                <a:spcPts val="0"/>
              </a:spcAft>
              <a:buSzPts val="1400"/>
              <a:buAutoNum type="arabicPeriod"/>
            </a:pPr>
            <a:r>
              <a:rPr b="1" lang="en"/>
              <a:t>HTML</a:t>
            </a:r>
            <a:endParaRPr b="1"/>
          </a:p>
          <a:p>
            <a:pPr indent="-317500" lvl="0" marL="457200" rtl="0">
              <a:spcBef>
                <a:spcPts val="0"/>
              </a:spcBef>
              <a:spcAft>
                <a:spcPts val="0"/>
              </a:spcAft>
              <a:buSzPts val="1400"/>
              <a:buAutoNum type="arabicPeriod"/>
            </a:pPr>
            <a:r>
              <a:rPr b="1" lang="en"/>
              <a:t>CSS</a:t>
            </a:r>
            <a:endParaRPr b="1"/>
          </a:p>
          <a:p>
            <a:pPr indent="-317500" lvl="0" marL="457200" rtl="0">
              <a:spcBef>
                <a:spcPts val="0"/>
              </a:spcBef>
              <a:spcAft>
                <a:spcPts val="0"/>
              </a:spcAft>
              <a:buSzPts val="1400"/>
              <a:buAutoNum type="arabicPeriod"/>
            </a:pPr>
            <a:r>
              <a:rPr b="1" lang="en"/>
              <a:t>Bootstrap</a:t>
            </a:r>
            <a:endParaRPr b="1"/>
          </a:p>
          <a:p>
            <a:pPr indent="-317500" lvl="0" marL="457200" rtl="0">
              <a:spcBef>
                <a:spcPts val="0"/>
              </a:spcBef>
              <a:spcAft>
                <a:spcPts val="0"/>
              </a:spcAft>
              <a:buSzPts val="1400"/>
              <a:buAutoNum type="arabicPeriod"/>
            </a:pPr>
            <a:r>
              <a:rPr b="1" lang="en"/>
              <a:t>Jupyter</a:t>
            </a:r>
            <a:endParaRPr b="1"/>
          </a:p>
          <a:p>
            <a:pPr indent="-317500" lvl="0" marL="457200" rtl="0">
              <a:spcBef>
                <a:spcPts val="0"/>
              </a:spcBef>
              <a:spcAft>
                <a:spcPts val="0"/>
              </a:spcAft>
              <a:buSzPts val="1400"/>
              <a:buAutoNum type="arabicPeriod"/>
            </a:pPr>
            <a:r>
              <a:rPr b="1" lang="en"/>
              <a:t>Spyder</a:t>
            </a:r>
            <a:endParaRPr b="1"/>
          </a:p>
        </p:txBody>
      </p:sp>
      <p:sp>
        <p:nvSpPr>
          <p:cNvPr id="367" name="Google Shape;367;p15"/>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16"/>
          <p:cNvSpPr/>
          <p:nvPr/>
        </p:nvSpPr>
        <p:spPr>
          <a:xfrm>
            <a:off x="3657900" y="359000"/>
            <a:ext cx="4927316" cy="3835972"/>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184769"/>
          </a:solidFill>
          <a:ln cap="flat" cmpd="sng" w="19050">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3" name="Google Shape;373;p16"/>
          <p:cNvSpPr txBox="1"/>
          <p:nvPr>
            <p:ph idx="4294967295" type="body"/>
          </p:nvPr>
        </p:nvSpPr>
        <p:spPr>
          <a:xfrm>
            <a:off x="508600" y="2636975"/>
            <a:ext cx="2806200" cy="1135800"/>
          </a:xfrm>
          <a:prstGeom prst="rect">
            <a:avLst/>
          </a:prstGeom>
        </p:spPr>
        <p:txBody>
          <a:bodyPr anchorCtr="0" anchor="b" bIns="91425" lIns="91425" spcFirstLastPara="1" rIns="91425" wrap="square" tIns="91425">
            <a:noAutofit/>
          </a:bodyPr>
          <a:lstStyle/>
          <a:p>
            <a:pPr indent="0" lvl="0" marL="0">
              <a:spcBef>
                <a:spcPts val="600"/>
              </a:spcBef>
              <a:spcAft>
                <a:spcPts val="0"/>
              </a:spcAft>
              <a:buNone/>
            </a:pPr>
            <a:r>
              <a:rPr b="1" lang="en">
                <a:solidFill>
                  <a:srgbClr val="19BBD5"/>
                </a:solidFill>
              </a:rPr>
              <a:t>Front End</a:t>
            </a:r>
            <a:endParaRPr b="1">
              <a:solidFill>
                <a:srgbClr val="19BBD5"/>
              </a:solidFill>
            </a:endParaRPr>
          </a:p>
          <a:p>
            <a:pPr indent="0" lvl="0" marL="0" rtl="0">
              <a:spcBef>
                <a:spcPts val="600"/>
              </a:spcBef>
              <a:spcAft>
                <a:spcPts val="0"/>
              </a:spcAft>
              <a:buNone/>
            </a:pPr>
            <a:r>
              <a:rPr lang="en" sz="1800"/>
              <a:t>Login/Signup Page</a:t>
            </a:r>
            <a:endParaRPr sz="1800"/>
          </a:p>
        </p:txBody>
      </p:sp>
      <p:grpSp>
        <p:nvGrpSpPr>
          <p:cNvPr id="374" name="Google Shape;374;p16"/>
          <p:cNvGrpSpPr/>
          <p:nvPr/>
        </p:nvGrpSpPr>
        <p:grpSpPr>
          <a:xfrm>
            <a:off x="707161" y="503826"/>
            <a:ext cx="318996" cy="307211"/>
            <a:chOff x="2583325" y="2972875"/>
            <a:chExt cx="462850" cy="445750"/>
          </a:xfrm>
        </p:grpSpPr>
        <p:sp>
          <p:nvSpPr>
            <p:cNvPr id="375" name="Google Shape;375;p16"/>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6" name="Google Shape;376;p16"/>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77" name="Google Shape;377;p16"/>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378" name="Google Shape;378;p16"/>
          <p:cNvPicPr preferRelativeResize="0"/>
          <p:nvPr/>
        </p:nvPicPr>
        <p:blipFill>
          <a:blip r:embed="rId3">
            <a:alphaModFix/>
          </a:blip>
          <a:stretch>
            <a:fillRect/>
          </a:stretch>
        </p:blipFill>
        <p:spPr>
          <a:xfrm>
            <a:off x="3857625" y="545025"/>
            <a:ext cx="4500576" cy="2865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1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384" name="Google Shape;384;p17"/>
          <p:cNvSpPr txBox="1"/>
          <p:nvPr/>
        </p:nvSpPr>
        <p:spPr>
          <a:xfrm>
            <a:off x="2577005" y="369459"/>
            <a:ext cx="5338500" cy="921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3100">
                <a:solidFill>
                  <a:srgbClr val="FFFFFF"/>
                </a:solidFill>
              </a:rPr>
              <a:t>Transaction Portal</a:t>
            </a:r>
            <a:endParaRPr sz="3100">
              <a:solidFill>
                <a:srgbClr val="FFFFFF"/>
              </a:solidFill>
            </a:endParaRPr>
          </a:p>
        </p:txBody>
      </p:sp>
      <p:pic>
        <p:nvPicPr>
          <p:cNvPr id="385" name="Google Shape;385;p17"/>
          <p:cNvPicPr preferRelativeResize="0"/>
          <p:nvPr/>
        </p:nvPicPr>
        <p:blipFill>
          <a:blip r:embed="rId3">
            <a:alphaModFix/>
          </a:blip>
          <a:stretch>
            <a:fillRect/>
          </a:stretch>
        </p:blipFill>
        <p:spPr>
          <a:xfrm>
            <a:off x="1204184" y="1237284"/>
            <a:ext cx="7163995" cy="35482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18"/>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91" name="Google Shape;391;p18"/>
          <p:cNvSpPr txBox="1"/>
          <p:nvPr/>
        </p:nvSpPr>
        <p:spPr>
          <a:xfrm>
            <a:off x="2396500" y="395950"/>
            <a:ext cx="4082700" cy="587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3000">
                <a:solidFill>
                  <a:srgbClr val="19BBD5"/>
                </a:solidFill>
                <a:latin typeface="Nixie One"/>
                <a:ea typeface="Nixie One"/>
                <a:cs typeface="Nixie One"/>
                <a:sym typeface="Nixie One"/>
              </a:rPr>
              <a:t>Procedure Followed </a:t>
            </a:r>
            <a:r>
              <a:rPr b="1" lang="en" sz="3000">
                <a:solidFill>
                  <a:srgbClr val="19BBD5"/>
                </a:solidFill>
                <a:latin typeface="Nixie One"/>
                <a:ea typeface="Nixie One"/>
                <a:cs typeface="Nixie One"/>
                <a:sym typeface="Nixie One"/>
              </a:rPr>
              <a:t> </a:t>
            </a:r>
            <a:endParaRPr b="1" sz="3000">
              <a:solidFill>
                <a:srgbClr val="19BBD5"/>
              </a:solidFill>
              <a:latin typeface="Nixie One"/>
              <a:ea typeface="Nixie One"/>
              <a:cs typeface="Nixie One"/>
              <a:sym typeface="Nixie One"/>
            </a:endParaRPr>
          </a:p>
        </p:txBody>
      </p:sp>
      <p:pic>
        <p:nvPicPr>
          <p:cNvPr id="392" name="Google Shape;392;p18"/>
          <p:cNvPicPr preferRelativeResize="0"/>
          <p:nvPr/>
        </p:nvPicPr>
        <p:blipFill>
          <a:blip r:embed="rId3">
            <a:alphaModFix/>
          </a:blip>
          <a:stretch>
            <a:fillRect/>
          </a:stretch>
        </p:blipFill>
        <p:spPr>
          <a:xfrm>
            <a:off x="1875498" y="1838600"/>
            <a:ext cx="5292826" cy="1817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19"/>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398" name="Google Shape;398;p19"/>
          <p:cNvPicPr preferRelativeResize="0"/>
          <p:nvPr/>
        </p:nvPicPr>
        <p:blipFill rotWithShape="1">
          <a:blip r:embed="rId3">
            <a:alphaModFix/>
          </a:blip>
          <a:srcRect b="3763" l="1583" r="1891" t="5992"/>
          <a:stretch/>
        </p:blipFill>
        <p:spPr>
          <a:xfrm>
            <a:off x="975650" y="1778825"/>
            <a:ext cx="7392525" cy="2080150"/>
          </a:xfrm>
          <a:prstGeom prst="rect">
            <a:avLst/>
          </a:prstGeom>
          <a:noFill/>
          <a:ln>
            <a:noFill/>
          </a:ln>
        </p:spPr>
      </p:pic>
      <p:sp>
        <p:nvSpPr>
          <p:cNvPr id="399" name="Google Shape;399;p19"/>
          <p:cNvSpPr txBox="1"/>
          <p:nvPr/>
        </p:nvSpPr>
        <p:spPr>
          <a:xfrm>
            <a:off x="2339675" y="395950"/>
            <a:ext cx="3429000" cy="738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3000">
                <a:solidFill>
                  <a:srgbClr val="19BBD5"/>
                </a:solidFill>
                <a:latin typeface="Nixie One"/>
                <a:ea typeface="Nixie One"/>
                <a:cs typeface="Nixie One"/>
                <a:sym typeface="Nixie One"/>
              </a:rPr>
              <a:t>Checking</a:t>
            </a:r>
            <a:endParaRPr b="1" sz="3000">
              <a:solidFill>
                <a:srgbClr val="19BBD5"/>
              </a:solidFill>
              <a:latin typeface="Nixie One"/>
              <a:ea typeface="Nixie One"/>
              <a:cs typeface="Nixie One"/>
              <a:sym typeface="Nixie On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