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897-A37A-4CD6-B5E0-C725A53C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51078-49DF-408D-A810-C32E2BEAD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586A-4C57-4025-BABA-7095E24F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E36-965C-413F-AFB4-A1538E1E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08CF-8430-4264-B7B3-DD4040CE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FF0-C720-4ABF-A0BE-A3FA03B2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910E-A869-4965-872B-9DD665F44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D647-74AE-4EC8-A9A2-64A15168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5CB1-46BC-4487-A1F2-B3A3885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35FA-169E-42F4-A012-4B5092E5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7BED9-B5A5-4735-A129-CF86936E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7201F-A578-42CE-B312-7BD0DA74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D98D-B1F8-4B6F-8644-710D1429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5D38-0B70-49E1-A743-434E0D4E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4F46-E637-4CDD-A301-A76CDAE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7A8C-2B0A-4C47-8AF4-54AAC77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7CB9-FD1E-4BEA-BE56-05E1701A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CDEBF-469D-455D-A175-D6611D0E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0F72-68E7-44D3-9C53-8F641BF5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3D47-4D6D-442F-B0B2-5BF1E5F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0A14-EDF9-42E5-82FA-CD21B680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8F42-1766-4CC9-B883-EF2639FD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79AF-6870-4424-B11C-6590E28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7A2B-4883-46BD-A3F3-D46E4FE6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472A-5BC7-41F0-BAAE-13A187E3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7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A7F1-7AB4-4CDA-AC50-BDAB9FB2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6B12-9785-4555-A556-5E877101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6DADD-0064-491B-A2F0-35A48400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6BDA6-37F9-4F17-8515-DDF436A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B5595-ABE2-43CA-AF65-9771554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7640-D139-4BFB-A4BC-A7ED461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C78E-A8B5-4122-960A-E4A251F2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B518-1AB6-44AE-B24A-CA90E9AC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BEE7-05B9-4B77-8E55-3D62A6CA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2FF0-1168-4A8D-813E-1B7715FC6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450E1-FC5D-4E9F-80B0-F04F032A4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6BF83-67DF-449A-91EF-970920BD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D9539-933B-4345-930D-C2DAF005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4D345-1886-4CB2-96CD-661F44C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0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A8E7-BBB8-4423-85D9-0286BA8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987C4-57ED-4673-834F-C46C2F6D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BE9A-C89D-4CC8-B707-46D3F4AB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DD79-EFE3-4352-A6D7-72B66E0C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E0AC-42E9-467C-B754-69F13249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2D2DF-E1AD-464C-8F32-19D77F33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E1C4-60B7-4335-8E51-86B70887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9AE7-4C5E-4E8B-94BD-8DB8BF5E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AA19-CBDC-4B32-A095-EA06C774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E0E14-4E5C-4CA3-8D59-A33403F1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651A-741D-45D8-B61F-614F70D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4E3-63E0-4FD9-90DD-F9AB206F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52F60-EEEA-42FB-B147-3B24A5F1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2CD1-AEF4-4E80-855B-D3B3E5F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E1C97-1E50-48E2-86B8-08AAF1A86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0A08-243A-4742-B575-C060649B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42E-0D80-4732-B2C6-FD57B12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E3CF-EA15-4D9B-8CC9-5195ED6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D1FD5-6432-429D-9024-315D1F63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5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0AEDC-6F50-4306-8607-55E41C32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0CF0-DBB6-48C4-B50A-D66AC0B0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B25A-DFCB-4641-A663-4C7BF043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6842-54A2-4D55-AFAE-C8DD0CB95386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233D-405D-4091-8090-241C25317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AC9F-2F30-4E62-B6D1-2F87330A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9272-486A-48E4-85D6-00096652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D67C6-D029-4706-9D4E-F38D8A846B33}"/>
              </a:ext>
            </a:extLst>
          </p:cNvPr>
          <p:cNvSpPr txBox="1"/>
          <p:nvPr/>
        </p:nvSpPr>
        <p:spPr>
          <a:xfrm>
            <a:off x="510988" y="1690688"/>
            <a:ext cx="528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addCategory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92E28-C92E-46DB-85EE-AD0B9739507E}"/>
              </a:ext>
            </a:extLst>
          </p:cNvPr>
          <p:cNvSpPr txBox="1"/>
          <p:nvPr/>
        </p:nvSpPr>
        <p:spPr>
          <a:xfrm>
            <a:off x="308387" y="2320079"/>
            <a:ext cx="92300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[Test]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addCategory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 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ToTest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 that addition of Category record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sut.GetAll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id22 = 0;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id22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item.Id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(1, id22);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C218B-BFFB-4A4B-A944-57C06494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88" y="2691597"/>
            <a:ext cx="238506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33FE8-DD44-4E52-8D17-09DB5D923151}"/>
              </a:ext>
            </a:extLst>
          </p:cNvPr>
          <p:cNvSpPr txBox="1"/>
          <p:nvPr/>
        </p:nvSpPr>
        <p:spPr>
          <a:xfrm>
            <a:off x="358588" y="1442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updateCategory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802DB-8CB0-4F5F-B9D1-21B4901509C9}"/>
              </a:ext>
            </a:extLst>
          </p:cNvPr>
          <p:cNvSpPr txBox="1"/>
          <p:nvPr/>
        </p:nvSpPr>
        <p:spPr>
          <a:xfrm>
            <a:off x="636494" y="1936376"/>
            <a:ext cx="7871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UpdateCategory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//Test Update of Category record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category.Description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 Updated"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sut.Update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check=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unitOfWork.Category.GetT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p.Id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category.Id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 Updated"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check.Description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4E82D-0B6C-4183-9EC1-1837C2D6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06" y="2740511"/>
            <a:ext cx="294894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C53D2-B4CC-4379-8F3B-CD3BB3A15B20}"/>
              </a:ext>
            </a:extLst>
          </p:cNvPr>
          <p:cNvSpPr txBox="1"/>
          <p:nvPr/>
        </p:nvSpPr>
        <p:spPr>
          <a:xfrm>
            <a:off x="197223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deleteCategory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DE07-9405-4C5E-8761-8ABB37C1754A}"/>
              </a:ext>
            </a:extLst>
          </p:cNvPr>
          <p:cNvSpPr txBox="1"/>
          <p:nvPr/>
        </p:nvSpPr>
        <p:spPr>
          <a:xfrm>
            <a:off x="295835" y="2286000"/>
            <a:ext cx="809513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DeleteCategory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//Test Deletion of Category record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sut.Delete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isExists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unitOfWork.Category.GetT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p.Id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result.Id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IN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Assert.IsFalse</a:t>
            </a:r>
            <a:r>
              <a:rPr lang="en-IN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IN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isExists</a:t>
            </a:r>
            <a:r>
              <a:rPr lang="en-IN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isExists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54436-494F-4437-A97F-13411F55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871" y="3096186"/>
            <a:ext cx="249174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8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FC3EB-1B58-4130-81C9-4912738BDA0A}"/>
              </a:ext>
            </a:extLst>
          </p:cNvPr>
          <p:cNvSpPr txBox="1"/>
          <p:nvPr/>
        </p:nvSpPr>
        <p:spPr>
          <a:xfrm>
            <a:off x="125506" y="1460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AddMedicine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14C74-A883-422B-830C-41A6975D4FAC}"/>
              </a:ext>
            </a:extLst>
          </p:cNvPr>
          <p:cNvSpPr txBox="1"/>
          <p:nvPr/>
        </p:nvSpPr>
        <p:spPr>
          <a:xfrm>
            <a:off x="304800" y="2106689"/>
            <a:ext cx="1157343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addMedicine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//Add Category Record</a:t>
            </a:r>
            <a:endParaRPr lang="en-IN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id22 = 0;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sut.GetAll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id22 =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item.Id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med =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MedicineRepository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{ 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Description"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,Price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=10,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=id22};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med.Add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(medicine);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med.GetAll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id33 = 0;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result1)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id33 =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item.CategoryId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(id33, id22);</a:t>
            </a: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9BAD8-1C44-407D-9295-621096BA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290" y="1210903"/>
            <a:ext cx="242316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B206C-B4D8-434F-8E25-970955E86819}"/>
              </a:ext>
            </a:extLst>
          </p:cNvPr>
          <p:cNvSpPr txBox="1"/>
          <p:nvPr/>
        </p:nvSpPr>
        <p:spPr>
          <a:xfrm>
            <a:off x="286870" y="14334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updateMedicine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B2F1A-AC32-4410-B74B-A84785E59D2D}"/>
              </a:ext>
            </a:extLst>
          </p:cNvPr>
          <p:cNvSpPr txBox="1"/>
          <p:nvPr/>
        </p:nvSpPr>
        <p:spPr>
          <a:xfrm>
            <a:off x="286870" y="2286000"/>
            <a:ext cx="102376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updateMedicine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//Add Category Record</a:t>
            </a:r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id22 = 0;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sut.GetAll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id22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item.Id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 =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MedicineRepository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{ Name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10,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id22 };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med.Add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(medicine);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medicine.Price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20;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med.Update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(medicine);</a:t>
            </a:r>
          </a:p>
          <a:p>
            <a:r>
              <a:rPr lang="sv-SE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med.GetById(medicine.Id);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(20, result2.Price);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IN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DA6EC-B312-42E8-9320-02E068F0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65" y="1420017"/>
            <a:ext cx="256794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E27-E6C9-4E27-9ACA-C93C5F9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Test Methods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7E3A0-4FF2-491F-99B6-9D9F946A9264}"/>
              </a:ext>
            </a:extLst>
          </p:cNvPr>
          <p:cNvSpPr txBox="1"/>
          <p:nvPr/>
        </p:nvSpPr>
        <p:spPr>
          <a:xfrm>
            <a:off x="179294" y="1406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deleteMedicine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6734A-377B-46D9-9CB8-742E2CBA164C}"/>
              </a:ext>
            </a:extLst>
          </p:cNvPr>
          <p:cNvSpPr txBox="1"/>
          <p:nvPr/>
        </p:nvSpPr>
        <p:spPr>
          <a:xfrm>
            <a:off x="358588" y="1936376"/>
            <a:ext cx="847164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updateMedicine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UnitOfWork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//Add Category Record</a:t>
            </a:r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CategoryRepository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Category { Name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sut.Add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(category);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id22 = 0;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sut.GetAll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id22 =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item.Id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 = </a:t>
            </a:r>
            <a:r>
              <a:rPr lang="en-IN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MedicineRepository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Medicine { Name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"Test1 Description"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10,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id22 };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med.Add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(medicine);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medicine.Price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20;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med.Update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(medicine);</a:t>
            </a:r>
          </a:p>
          <a:p>
            <a:r>
              <a:rPr lang="sv-SE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med.GetById(medicine.Id);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(20, result2.Price);</a:t>
            </a: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dbContext.Dispose</a:t>
            </a:r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IN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2E51A-84E4-4BAC-BCF4-64B103E6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41" y="535808"/>
            <a:ext cx="432054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988</Words>
  <Application>Microsoft Office PowerPoint</Application>
  <PresentationFormat>Widescreen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Phase 4 Test Methods</vt:lpstr>
      <vt:lpstr>Phase 4 Test Methods</vt:lpstr>
      <vt:lpstr>Phase 4 Test Methods</vt:lpstr>
      <vt:lpstr>Phase 4 Test Methods</vt:lpstr>
      <vt:lpstr>Phase 4 Test Methods</vt:lpstr>
      <vt:lpstr>Phase 4 Test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Srujana Mohanty</dc:creator>
  <cp:lastModifiedBy>Srujana Mohanty</cp:lastModifiedBy>
  <cp:revision>11</cp:revision>
  <dcterms:created xsi:type="dcterms:W3CDTF">2022-04-30T08:59:09Z</dcterms:created>
  <dcterms:modified xsi:type="dcterms:W3CDTF">2022-04-30T09:10:16Z</dcterms:modified>
</cp:coreProperties>
</file>