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20:28:48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20:27:57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1298 0 24575,'-413'282'0,"357"-241"0,2 3 0,2 2 0,2 3 0,-53 64 0,77-76 0,1 1 0,1 1 0,-18 45 0,-47 130 0,59-136 0,-2 0 0,-109 319 0,118-309 0,-71 309 0,56-134 0,34-217 0,3-1 0,1 1 0,12 81 0,-8-106 0,2 1 0,1-2 0,0 1 0,2-1 0,0 0 0,1 0 0,1-1 0,1-1 0,20 25 0,9 5 0,2-2 0,50 41 0,219 158 0,20-23 0,-130-97 0,82 52 0,-153-93 0,177 83 0,-296-161-195,1-1 0,0 1 0,0-2 0,0 0 0,1-1 0,17 3 0,-10-5-6631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20:27:59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1174 1 24575,'-1'60'0,"4"-1"0,14 94 0,29 36 0,-34-119 0,-10-52 0,1-1 0,1 1 0,9 28 0,-11-43 0,0 1 0,-1 0 0,0 0 0,0 0 0,0 0 0,0 0 0,-1 6 0,0-9 0,0 0 0,0 1 0,0-1 0,-1 0 0,1 0 0,-1 0 0,1 1 0,-1-1 0,1 0 0,-1 0 0,0 0 0,1 0 0,-1 0 0,0 0 0,0 0 0,0-1 0,0 1 0,0 0 0,0 0 0,0-1 0,0 1 0,0 0 0,0-1 0,0 1 0,0-1 0,0 1 0,-1-1 0,1 0 0,-2 1 0,-32 4 0,1-1 0,-1-1 0,0-2 0,-45-4 0,11 1 0,-10 1 0,-560 13 0,564-7-18,36-3-431,1 1 0,-38 8 0,54-6-6377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20:28:00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3668 0 24575,'-261'8'0,"-432"69"0,582-56 0,2 5 0,1 4 0,1 6 0,1 4 0,3 4 0,2 5 0,-154 100 0,148-74 0,3 3 0,-181 180 0,205-170 0,3 2 0,4 4 0,4 3 0,-70 133 0,-370 863-777,323-550 577,161-442 362,4 2 0,5 0 0,-5 154 0,20-168 6,17 145 0,-9-187-169,3 0-1,1 0 1,2-1 0,34 76-1,-15-61 2,2-1 0,2-2 0,3-2 0,3-1 0,2-2 0,61 57 0,-66-66 0,-28-30 0,0-2 0,22 21 0,10 2-1365,-30-26-5461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20:28:02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1 845 24575,'425'0'0,"-406"-2"0,-1-1 0,0 0 0,-1-1 0,1-1 0,-1-1 0,0 0 0,0-1 0,18-11 0,-31 15 0,0 1 0,0-1 0,0 0 0,-1 0 0,0-1 0,1 1 0,-1-1 0,-1 1 0,1-1 0,0 0 0,-1 0 0,0 0 0,0 0 0,0-1 0,0 1 0,-1-1 0,2-5 0,2-12 0,-2 1 0,2-33 0,-3 34 0,6-396-4,-10 251-1357,2 144-5465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20:27:43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1545 0 24575,'-87'43'0,"-252"140"0,239-120 0,3 5 0,3 3 0,4 5 0,-143 154 0,184-169 0,3 2 0,2 1 0,3 3 0,-35 78 0,-97 297 0,154-381 0,2 0 0,3 1 0,-6 70 0,17-89 0,1 0 0,2 0 0,2 0 0,2 0 0,14 64 0,4-23 0,4-2 0,4-1 0,3-1 0,84 146 0,-46-113 0,5-4 0,137 152 0,-155-201 0,2-3 0,4-2 0,1-3 0,3-3 0,100 55 0,-29-31 0,282 104 0,-154-94 0,-225-73 0,1-2 0,1-2 0,-1-2 0,61-2 0,-54-5-455,0-3 0,87-20 0,-102 17-6371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20:27:44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24575,'4'1'0,"0"0"0,-1 1 0,1-1 0,-1 1 0,1 0 0,-1 0 0,1 0 0,5 5 0,6 3 0,1 0 0,0 1 0,0 1 0,-1 1 0,-1 0 0,0 1 0,-1 0 0,14 21 0,8 14 0,28 55 0,171 234 0,-233-337 0,8 14 0,0 0 0,14 31 0,-5-8 0,-15-33 0,0 1 0,-1-1 0,0 1 0,0 0 0,-1 0 0,0 0 0,1 0 0,-2 0 0,1 1 0,-1-1 0,0 0 0,0 0 0,-1 0 0,0 0 0,0 0 0,0 0 0,-1 0 0,0 0 0,0 0 0,-1 0 0,1-1 0,-1 1 0,0-1 0,-1 0 0,-7 10 0,-7 5 0,-1-1 0,0 0 0,-2-1 0,-36 24 0,-153 126 0,69-51 0,49-37-1365,79-71-5461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20:27:46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1448 1 24575,'-20'1'0,"-1"2"0,0 0 0,1 1 0,-1 1 0,1 1 0,0 1 0,1 0 0,0 2 0,0 0 0,1 1 0,-33 25 0,6-1 0,2 2 0,2 2 0,-46 53 0,-264 345 0,174-147 0,12-15 0,-8 3 0,157-247 0,2 1 0,1 0 0,1 1 0,2 0 0,-10 58 0,15-61 0,2 1 0,0-1 0,2 1 0,1-1 0,2 0 0,1 1 0,1-1 0,1 0 0,2 0 0,1-1 0,1 0 0,1 0 0,2-1 0,0 0 0,2-1 0,1-1 0,29 38 0,5-2 0,2-3 0,3-2 0,62 50 0,-30-38 0,147 90 0,-16-38 0,269 107 0,-93-81 0,-360-137 0,2-3 0,-1 0 0,1-2 0,-1-2 0,1-1 0,61-6 0,-70 1 0,0 0 0,48-17 0,16-3 0,-70 19-1365,-5-1-5461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20:27:48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24575,'5'2'0,"0"-1"0,0 1 0,0 0 0,-1 1 0,1-1 0,0 1 0,-1 0 0,0 0 0,0 0 0,0 0 0,0 1 0,5 5 0,0 0 0,15 15 0,-2 0 0,0 1 0,-2 1 0,-1 1 0,-1 1 0,19 39 0,-2-5 0,69 89 0,58 48 0,-112-139 0,-36-43 0,1-1 0,0 0 0,1-1 0,25 19 0,-35-29 0,0 0 0,0 1 0,0 0 0,-1 1 0,0-1 0,8 14 0,5 6 0,-17-25 0,1 1 0,-1 1 0,0-1 0,0 0 0,0 0 0,0 0 0,-1 0 0,1 1 0,0-1 0,-1 0 0,0 1 0,1-1 0,-1 1 0,0-1 0,0 0 0,0 1 0,-1-1 0,1 0 0,-1 1 0,1-1 0,-1 0 0,0 1 0,0-1 0,0 0 0,0 0 0,0 0 0,0 0 0,0 0 0,-1 0 0,1 0 0,-1 0 0,0-1 0,1 1 0,-4 2 0,-7 6 0,0 1 0,-1-2 0,-28 17 0,30-20 0,-133 82 0,-205 163 0,319-226 0,-146 134 0,160-144-1365,2-4-5461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20:27:13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 24575,'-8'10'0,"0"0"0,1 1 0,1 0 0,0 0 0,0 0 0,1 1 0,1 0 0,-6 20 0,1-3 0,4-16 0,-35 103 0,-34 157 0,67-236 0,1 0 0,2 0 0,1 0 0,2 1 0,2-1 0,2 0 0,1 0 0,16 69 0,-14-87 0,2 0 0,-1-1 0,2 0 0,1 0 0,16 23 0,68 76 0,-38-50 0,20 33 0,-4 4 0,-5 2 0,-5 4 0,-5 1 0,-4 4 0,-6 1 0,60 224 0,-90-271 0,66 230 0,-67-255 0,2-1 0,1-1 0,2-1 0,46 65 0,148 144 0,-159-191 0,337 349 0,31-31 0,-416-370 0,27 21 0,1 0 0,2-2 0,0-2 0,52 24 0,-78-44 0,0 0 0,0-1 0,0-1 0,0 0 0,24 1 0,65-6 0,-41 0 0,-13 2 0,274-14 0,-163 9 0,-24 1 0,-111 2-1365,-2-3-5461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20:27:15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0 24575,'3'2'0,"-1"-1"0,1 1 0,-1 0 0,1 0 0,-1 0 0,0 0 0,0 0 0,0 0 0,0 1 0,0-1 0,-1 1 0,3 2 0,3 5 0,-2-2 0,0 1 0,0-1 0,-1 1 0,0 0 0,0 0 0,-1 0 0,0 1 0,-1-1 0,3 18 0,-3-11 0,2-1 0,9 28 0,1-6 0,14 65 0,-12-38 0,-5-32 0,1 0 0,22 40 0,2 2 0,72 157 0,-106-228 0,-1 1 0,1-1 0,-1 0 0,0 1 0,0 0 0,-1-1 0,1 1 0,-1-1 0,0 1 0,0 0 0,0-1 0,0 1 0,0 0 0,-1-1 0,0 1 0,0-1 0,0 1 0,0-1 0,0 1 0,-1-1 0,0 0 0,1 1 0,-1-1 0,0 0 0,-1 0 0,1-1 0,0 1 0,-1 0 0,0-1 0,0 1 0,-3 1 0,-12 10 0,0-2 0,0 0 0,-2-1 0,-21 9 0,19-10 0,-111 55 0,-286 159 0,350-184-1365,51-31-5461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20:28:39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1916 0 24575,'1'3'0,"0"0"0,-1-1 0,1 1 0,0 0 0,0-1 0,1 1 0,-1-1 0,1 1 0,-1-1 0,1 0 0,0 0 0,-1 1 0,1-1 0,0 0 0,4 2 0,34 27 0,-39-31 0,33 20 0,2-2 0,0-1 0,64 20 0,-5-2 0,-43-18 0,-38-13 0,-1 0 0,0 1 0,0 0 0,20 12 0,-29-14 0,-1-1 0,1 1 0,-1 0 0,0 0 0,0 0 0,0 0 0,-1 0 0,1 1 0,-1-1 0,0 1 0,0-1 0,0 1 0,0 0 0,-1 0 0,1 0 0,-1 0 0,0 0 0,0 0 0,0 8 0,2 85 0,-9 106 0,2-168 0,-1-1 0,-1 0 0,-2 0 0,-2-1 0,-1 0 0,-1-1 0,-2 0 0,-1-1 0,-2-1 0,0 0 0,-2-1 0,-2-1 0,-37 41 0,-16 8 0,-118 97 0,-401 227 0,550-374 0,-235 126 0,78-45 0,-11-2 0,-47 28 0,70 4 0,141-101 0,7-3-49,21-18-280,1-1 0,-2 0 0,-27 14 0,29-20-6497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20:27:17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2361 1 24575,'-92'1'-8319,"1"3"5155,7 3 4621,2 3 1,-1 4-1,-84 25 1,-66 38 4294,143-42-5777,2 4 0,1 4 1,-156 104-1,220-131 25,-289 219 0,262-192 0,1 2 0,3 2 0,-76 100 0,-76 158 0,159-236 0,3 3 0,-41 114 0,59-127 0,3 1 0,2 1 0,3 0 0,3 1 0,1 103 0,13-9 0,28 157 0,-19-212 0,4-1 0,4-1 0,4-1 0,55 123 0,-50-149 0,3-2 0,3-2 0,3-1 0,3-2 0,2-2 0,70 70 0,278 226-365,29-29 0,-256-206 365,5-8 0,329 164 0,-471-266 61,0-1-1,1-1 1,1-2 0,0-1 0,56 7 0,-68-15-28,0 0 0,0-1 1,0-1-1,0-1 0,0 0 0,0-2 0,0-1 1,-1 0-1,0-2 0,24-10 0,50-26-109,177-75-1213,-241 106-5537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20:27:18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1 24575,'138'69'0,"-109"-53"0,-11-7 0,0 2 0,31 24 0,-44-32 0,-1 1 0,0 0 0,0 0 0,0 1 0,-1-1 0,1 1 0,-1 0 0,-1 0 0,1 0 0,0 0 0,-1 1 0,0-1 0,-1 1 0,1-1 0,0 7 0,3 95 0,-1-3 0,4-24 0,-5-40 0,1 0 0,2-1 0,2 1 0,20 58 0,-13-62 0,-8-21 0,0 0 0,-1 1 0,-1-1 0,-1 1 0,0 1 0,3 30 0,-7-43 0,-1 1 0,1-1 0,-1 1 0,0-1 0,-1 0 0,1 1 0,-1-1 0,0 0 0,0 0 0,0 0 0,0 0 0,-1 0 0,0-1 0,0 1 0,0-1 0,0 0 0,0 0 0,0 0 0,-1 0 0,-7 4 0,-8 5 0,0-2 0,-1 0 0,-22 8 0,17-8 0,-115 57 0,4 7 0,-136 98 0,180-120-1365,78-45-5461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20:26:14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24575,'9'1'0,"0"1"0,0 0 0,0 1 0,-1-1 0,1 2 0,-1-1 0,11 7 0,0-1 0,73 38 0,146 100 0,18 10 0,258 140 0,-327-200 0,-55-31 0,-113-56 0,28 15 0,66 46 0,-69-39 0,-24-19 0,-2 0 0,0 2 0,29 28 0,-30-23 0,-1 0 0,-1 1 0,-1 1 0,-1 1 0,-1-1 0,-1 2 0,-1 0 0,-1 0 0,-1 1 0,-1 0 0,7 51 0,-10-50 0,20 146 0,2 183 0,-25-276 0,-4 246 0,-2-229 0,-24 131 0,-62 186 0,65-323 0,-4-1 0,-61 126 0,60-151 0,5-9 0,-2-1 0,-2-2 0,-39 50 0,68-101 0,-89 115 0,-166 164 0,159-194 0,-4-4 0,-3-4 0,-4-6 0,-210 107 0,257-146-50,40-21-169,-1 0 0,0-2-1,0 0 1,-1-1 0,-25 5 0,31-11-6607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20:26:15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 24575,'-1'9'0,"0"0"0,-1 0 0,1 0 0,-2 0 0,1 0 0,-1 0 0,-7 13 0,5-11 0,0 1 0,1 0 0,-4 17 0,1 16 0,3-16 0,-1-1 0,-1 1 0,-20 53 0,14-52 0,2 0 0,-6 36 0,-12 35 0,24-90 0,1 0 0,0 0 0,0 1 0,1-1 0,1 0 0,0 1 0,1 19 0,0-25 0,1-1 0,0 0 0,0 1 0,0-1 0,1 0 0,0 0 0,0 0 0,0 0 0,0 0 0,1 0 0,0-1 0,0 1 0,0-1 0,1 1 0,-1-1 0,1-1 0,0 1 0,5 4 0,12 4 0,0 0 0,1-2 0,0 0 0,0-2 0,1 0 0,0-1 0,34 5 0,-21-4 0,70 25 0,-46-12 0,-45-16 0,0 0 0,0 0 0,0 2 0,-1 0 0,0 0 0,16 13 0,-14-9 0,1-1 0,1 0 0,-1-1 0,2-1 0,19 6 0,-11-3 0,34 17 0,-54-24-85,-1 0 0,1-1-1,0 0 1,0 0 0,0 0-1,0-1 1,1 0 0,-1 0-1,1-1 1,-1 0 0,1-1-1,0 1 1,-1-1 0,1-1-1,7 0 1,1-5-6741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20:26:17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2980 204 24575,'3'-1'0,"0"1"0,1-1 0,-1 0 0,0 0 0,0 0 0,0-1 0,0 1 0,6-4 0,14-7 0,95-26 0,3 5 0,199-28 0,-115 37-141,306 2-1,201 55-560,-688-31 731,431 52-148,-402-44 272,0 3 1,-1 3 0,0 1-1,-1 3 1,-2 2 0,65 39-1,-95-50-153,117 81 0,-115-76 0,-1 1 0,0 1 0,-2 0 0,20 27 0,-1 6 0,-3 2 0,-1 1 0,-4 2 0,-2 0 0,-2 2 0,-3 1 0,-2 1 0,-3 1 0,13 94 0,-19-62 0,-4 0 0,-4 0 0,-4 0 0,-4 0 0,-32 170 0,-30 28-633,-198 535 1,197-656 533,-8-3 0,-7-4 0,-7-3 0,-172 230 1,-280 242 1769,482-574-1623,-112 83 1,-82 34-62,228-158 17,-100 62-4,-5-6 0,-248 101 0,247-126 8,-249 53-1,-150-17-188,-342-14-624,783-65 778,-1233 23 27,1273-29 166,1-3 1,0-1-1,0-3 0,0-1 1,-64-23-1,72 15-166,-20-8 0,56 24-170,-1-1-1,0 0 0,1 0 1,0 0-1,0-1 0,-1 0 1,-4-4-1,-1-2-6655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20:26:2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603 1 24575,'-1'5'0,"-1"0"0,1 0 0,-1 0 0,0-1 0,-1 1 0,1 0 0,-1-1 0,0 1 0,0-1 0,-5 5 0,0 2 0,-4 3 0,-1 0 0,0-1 0,-1-1 0,0 0 0,-1-1 0,0 0 0,-1-2 0,-21 11 0,15-8 0,0 2 0,0 0 0,-25 22 0,11-8 0,29-23 0,-1 1 0,1 0 0,-1 0 0,2 0 0,-11 13 0,15-16 0,0 0 0,-1 0 0,1-1 0,-1 1 0,1-1 0,-1 0 0,0 1 0,0-1 0,0 0 0,0-1 0,-1 1 0,1 0 0,0-1 0,-8 2 0,2-1 0,-1-1 0,0 0 0,-19-1 0,20-1 0,1 1 0,-1 1 0,0-1 0,1 1 0,-1 0 0,-9 4 0,16-4 0,0-1 0,0 1 0,0 0 0,0 0 0,0 1 0,0-1 0,0 0 0,1 1 0,-1-1 0,0 1 0,1-1 0,-1 1 0,1 0 0,0 0 0,-1 0 0,1 0 0,0 0 0,0 0 0,0 0 0,1 0 0,-1 0 0,0 0 0,1 0 0,0 1 0,-1-1 0,1 0 0,0 0 0,0 0 0,0 1 0,0-1 0,0 0 0,2 4 0,0 3 0,0 0 0,0 0 0,1-1 0,1 0 0,0 1 0,8 13 0,82 151 0,-23-39 0,-67-127 0,16 26 0,-2 1 0,-1 1 0,-1 0 0,14 49 0,-7-8 1,-16-57-229,-1 0 1,0 1-1,-2 0 0,0 0 1,1 25-1,-5-23-6598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20:28:41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24575,'-1'89'0,"3"96"0,-2-183 0,0-1 0,0 0 0,0 1 0,0-1 0,0 0 0,0 0 0,0 1 0,1-1 0,-1 0 0,0 0 0,1 1 0,-1-1 0,1 0 0,-1 0 0,1 0 0,0 0 0,-1 0 0,1 0 0,0 0 0,0 0 0,0 0 0,0 0 0,0 0 0,0-1 0,0 1 0,0 0 0,0 0 0,0-1 0,0 1 0,1-1 0,-1 1 0,0-1 0,0 0 0,1 1 0,-1-1 0,0 0 0,2 0 0,4-1 0,0 0 0,0-1 0,0 0 0,-1 0 0,1 0 0,7-4 0,26-8 0,-9 10 0,0 3 0,45 2 0,35-2 0,-108 1-105,0 0 0,-1-1 0,1 1 0,0-1 0,-1 0 0,1 0 0,-1 0 0,1 0 0,-1 0 0,1 0 0,-1-1 0,3-2 0,6-7-6721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20:28:43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0 573 24575,'42'18'0,"0"-1"0,1-3 0,54 12 0,-36-10 0,276 64 0,-257-66 0,1-5 0,106 1 0,-85-14 0,-1-4 0,0-5 0,107-27 0,-69 4 0,212-85 0,-175 39 0,-75 34 0,-67 31 0,-2-1 0,33-24 0,139-128 0,-183 151-227,0 0-1,-1-1 1,-1-1-1,-2-1 1,25-36-1,-33 40-6598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20:28:44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24575,'34'0'0,"-17"-2"0,-1 2 0,0 0 0,1 1 0,-1 1 0,1 1 0,-1 0 0,31 10 0,-28-6 0,1-1 0,0-1 0,0-1 0,1-1 0,-1 0 0,1-2 0,32-1 0,31 3 0,-81-3 0,1 1 0,-1-1 0,1 1 0,-1 0 0,0 0 0,0 0 0,1 1 0,-1-1 0,0 1 0,0-1 0,0 1 0,-1 0 0,1 0 0,0 1 0,-1-1 0,1 0 0,-1 1 0,0 0 0,0-1 0,0 1 0,0 0 0,0 0 0,-1 0 0,1 0 0,-1 1 0,0-1 0,0 0 0,0 0 0,1 7 0,1 10 0,-1-1 0,-1 0 0,-1 1 0,-2 23 0,0-11 0,3 83 0,-4 69 0,3-181 15,-1 1 0,1-1 0,-1 0 0,0 0 0,0 0 0,-1 1 0,-2 3 0,4-6-50,0-1 1,0 1-1,-1 0 1,1-1-1,0 1 1,-1-1-1,1 1 1,-1-1-1,1 1 1,-1-1-1,1 1 1,-1-1-1,1 1 0,-1-1 1,1 0-1,-1 1 1,1-1-1,-1 0 1,0 0-1,1 1 1,-1-1-1,1 0 1,-1 0-1,0 0 1,1 0-1,-1 0 1,0 0-1,1 0 0,-1 0 1,0 0-1,1 0 1,-1 0-1,0 0 1,1 0-1,-1 0 1,0-1-1,1 1 1,-1 0-1,1-1 1,-1 1-1,1 0 0,-2-1 1,-6-8-6792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20:28:21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3484 0 24575,'-152'5'0,"-274"43"0,-135 72 0,216-25 0,265-67 0,1 4 0,-89 48 0,163-78 0,-118 66 0,-163 116 0,-118 133 0,211-164 0,-54 71 0,181-161 0,28-22 0,1 2 0,3 1 0,1 1 0,3 2 0,-32 64 0,43-70 0,1 0 0,2 1 0,2 1 0,1 1 0,3 0 0,1 0 0,-4 87 0,11-66 0,3 0 0,3 0 0,2 0 0,30 122 0,-7-89-45,4-3 0,4 0 0,4-3 0,58 94 1,236 328-288,-309-476 332,353 473 0,-321-444 55,2-3 1,3-3 0,3-3-1,2-2 1,3-4 0,2-2-1,2-4 1,2-3 0,102 41-1,-51-32-55,235 62 0,-280-95 0,2-4 0,-1-3 0,2-5 0,90-2 0,-125-5-60,-27 0-266,-1 0 0,1-1-1,38-8 1,-44 4-6500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20:28:23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0 24575,'20'8'0,"-1"1"0,0 1 0,0 0 0,31 25 0,-18-13 0,7 4 0,40 27 0,81 70 0,-144-107 0,0 1 0,-2 0 0,0 1 0,-1 1 0,18 35 0,-26-46 0,26 43 0,31 60 0,-30-57 0,-21-38 0,-1 0 0,9 19 0,-17-31 0,0 1 0,-1-1 0,1 0 0,-1 1 0,0-1 0,0 1 0,-1-1 0,1 1 0,-1-1 0,0 1 0,0-1 0,-1 1 0,-1 7 0,1-9 0,0 1 0,-1-1 0,0 1 0,0-1 0,0 0 0,0 0 0,0 0 0,-1 0 0,1 0 0,-1 0 0,0-1 0,1 1 0,-1-1 0,-1 1 0,1-1 0,0 0 0,-6 2 0,-6 3 0,-1-1 0,-27 6 0,26-7 0,-246 87 0,108-34 0,121-47 0,1 2 0,0 1 0,1 2 0,0 1 0,-56 41 0,76-49-273,0 0 0,0-1 0,-1 0 0,-20 9 0,10-8-6553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20:28:24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3581 0 24575,'-818'18'-1607,"558"1"1058,-281 57 1,425-52 900,1 4 0,-158 62 0,239-75-211,0 2 1,1 2-1,1 1 0,1 1 0,1 2 0,1 1 0,1 1 0,-30 35 0,-19 32 114,-81 125-1,58-75-385,-474 709 131,533-779 0,3 2 0,3 2 0,-25 80 0,44-102 0,2-1 0,2 2 0,2 0 0,3 0 0,0 82 0,12-42 0,3-1 0,5-1 0,3 0 0,56 175 0,-17-116 0,6-3 0,87 152 0,-113-237 0,4-2 0,71 90 0,-74-101-1365,-28-41-5461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20:28:26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1169 24575,'1024'0'0,"-1016"0"0,1 0 0,-1 1 0,1 0 0,-1 1 0,0 0 0,1 0 0,-1 1 0,12 5 0,-4 1 0,-1 0 0,-1 1 0,16 12 0,-23-17 0,0 0 0,1-1 0,-1 0 0,1 0 0,0-1 0,0 0 0,0 0 0,0-1 0,1 0 0,-1-1 0,0 0 0,1 0 0,11-1 0,-16-1 0,-1 0 0,0 0 0,0 0 0,0-1 0,0 0 0,0 1 0,-1-1 0,1 0 0,0 0 0,-1-1 0,0 1 0,1-1 0,-1 1 0,0-1 0,0 1 0,1-4 0,4-4 0,-1-1 0,0 1 0,6-17 0,0-13 0,-2 0 0,-2-1 0,5-57 0,-1 8 0,55-241 0,-17 99 0,-29 80 0,-11 63 0,-5 41-1365,-4 28-5461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6B494-FD5D-4EE6-BFF5-B0AE37ADB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A9417-2416-4ECF-8B22-43F1D47C7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91238-7CE0-4A5B-B9B2-61B80041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7449-D829-40B0-8F51-7FD6CF4F8DC7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98FE9-BFA5-4C7A-A87B-22516238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CCAA7-1C9C-40F2-83A6-979675E0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EAB8-B61F-4576-B58D-FA75FFACC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77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3D2F-E9A5-4A1C-9F02-D41B5A69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C8E8E-050B-43A7-BCD5-EAB317B3D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067D0-18B3-4EFF-AB77-D3A8D624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7449-D829-40B0-8F51-7FD6CF4F8DC7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75310-7B2E-4907-B5B2-AF24A05F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D4D46-3858-4705-884D-54293E71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EAB8-B61F-4576-B58D-FA75FFACC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988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CECC2F-9C5E-45CC-88C6-854E68D9B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0C140-D8AE-4876-AF12-E5F2243B9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71021-9BA4-42AB-A892-FB51147DA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7449-D829-40B0-8F51-7FD6CF4F8DC7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B4716-3214-47FE-8DDF-FDDF29BF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B0456-411E-47D2-A3E0-824263FF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EAB8-B61F-4576-B58D-FA75FFACC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85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29CFE-C40B-4681-AF86-3509785F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F4AF6-AE0D-4397-AC06-3AC04243F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68EA5-DCA9-4A40-8D67-751EF0C15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7449-D829-40B0-8F51-7FD6CF4F8DC7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E1761-8706-4C01-903F-3DB86C1D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EEF88-558F-40AC-B4BA-8E253F28E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EAB8-B61F-4576-B58D-FA75FFACC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5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7AC6A-2A41-495B-B168-947B7577C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40703-8AA8-4A0F-B32B-9F214DFF0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F1C78-CBA3-4391-B936-BBFC9AB1C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7449-D829-40B0-8F51-7FD6CF4F8DC7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03663-FA31-49CE-9826-9D45F33A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B0102-862B-4FA5-921D-2A6682A3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EAB8-B61F-4576-B58D-FA75FFACC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73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CAE5-EC13-4474-B012-2B52E7FF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38FFD-3E73-4C3A-8881-CCB2D6F49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D2E5A-1E15-4EFC-BF4B-4D99650AC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97C8D-9108-4988-9226-A60C5823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7449-D829-40B0-8F51-7FD6CF4F8DC7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97A68-6971-453E-93BF-79472E66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BEBCF-1DBD-4CC1-A150-10A2BA41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EAB8-B61F-4576-B58D-FA75FFACC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68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BF47B-4FED-420A-83A6-C2649D18F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199AD-E180-4C95-BA24-47BB19538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6C7E0-E7AD-48E7-B7A8-7E50BC9A1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6019C-79AC-455A-97A7-11CB4D58C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A40731-5B22-44E6-B6B0-9115046CC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1A681D-C7CF-4B8A-91FF-9029A74F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7449-D829-40B0-8F51-7FD6CF4F8DC7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8BA63-B0C9-40A9-A703-BA556617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D5D1B-0951-4BDA-B3BE-F62D89395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EAB8-B61F-4576-B58D-FA75FFACC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86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12885-7361-4DBE-AFA0-7D807DFD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489F2-2F5F-44F8-95E1-6C449BB98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7449-D829-40B0-8F51-7FD6CF4F8DC7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71844-83E1-4C47-9C33-EFE9550C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11725-2ADA-43AD-BDC5-3A751A416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EAB8-B61F-4576-B58D-FA75FFACC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89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09128E-1453-44FC-8EB3-0D59E153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7449-D829-40B0-8F51-7FD6CF4F8DC7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BA8C7C-4D55-4B63-ACD6-FEF88E150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194E2-9C01-45E1-B16D-EF44B0C64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EAB8-B61F-4576-B58D-FA75FFACC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46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48DA2-C339-4829-ACE1-BF60DD470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FA795-EA99-4AD7-B2D9-72BE44DD2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CED40-D684-4BCD-9D37-C5AB559E6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3BA36-6D4B-4CA7-996A-57C9B49D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7449-D829-40B0-8F51-7FD6CF4F8DC7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961CB-EB24-40A1-89D2-7B44C8C9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9C898-3688-4336-B221-553F6C515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EAB8-B61F-4576-B58D-FA75FFACC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57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204F1-5129-43C6-913F-52B464C6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BAD282-CB6B-414C-9D6E-0E9C8B178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CFF16-D5AE-4748-BC13-59B2356D2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9B1FD-23D1-4147-B0F2-CF3202D1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7449-D829-40B0-8F51-7FD6CF4F8DC7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3A6D8-5220-4117-9CFE-515AE70EA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A45E6-7FD0-4CC3-A1DB-B269E286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EAB8-B61F-4576-B58D-FA75FFACC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68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C02FD5-D62C-4EED-9B46-A7D38304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0D1DA-0036-4234-95A2-CBB907DFA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EC96B-BFC2-4F36-BF7C-8DC70FC05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D7449-D829-40B0-8F51-7FD6CF4F8DC7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61502-D801-422D-A2D3-DE53C5806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8DF95-5FEF-49E8-A680-A754073D5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0EAB8-B61F-4576-B58D-FA75FFACC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93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customXml" Target="../ink/ink7.xml"/><Relationship Id="rId12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customXml" Target="../ink/ink11.xml"/><Relationship Id="rId12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customXml" Target="../ink/ink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customXml" Target="../ink/ink15.xml"/><Relationship Id="rId12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customXml" Target="../ink/ink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customXml" Target="../ink/ink19.xml"/><Relationship Id="rId12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customXml" Target="../ink/ink21.xml"/><Relationship Id="rId5" Type="http://schemas.openxmlformats.org/officeDocument/2006/relationships/customXml" Target="../ink/ink18.xml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customXml" Target="../ink/ink2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0.png"/><Relationship Id="rId7" Type="http://schemas.openxmlformats.org/officeDocument/2006/relationships/customXml" Target="../ink/ink23.xml"/><Relationship Id="rId12" Type="http://schemas.openxmlformats.org/officeDocument/2006/relationships/image" Target="../media/image4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1" Type="http://schemas.openxmlformats.org/officeDocument/2006/relationships/customXml" Target="../ink/ink25.xml"/><Relationship Id="rId5" Type="http://schemas.openxmlformats.org/officeDocument/2006/relationships/customXml" Target="../ink/ink22.xml"/><Relationship Id="rId10" Type="http://schemas.openxmlformats.org/officeDocument/2006/relationships/image" Target="../media/image44.png"/><Relationship Id="rId4" Type="http://schemas.openxmlformats.org/officeDocument/2006/relationships/image" Target="../media/image41.png"/><Relationship Id="rId9" Type="http://schemas.openxmlformats.org/officeDocument/2006/relationships/customXml" Target="../ink/ink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92B26A-B62A-47BA-A886-E88A13A1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6" y="69290"/>
            <a:ext cx="10515600" cy="522381"/>
          </a:xfrm>
        </p:spPr>
        <p:txBody>
          <a:bodyPr>
            <a:normAutofit fontScale="90000"/>
          </a:bodyPr>
          <a:lstStyle/>
          <a:p>
            <a:r>
              <a:rPr lang="en-US" dirty="0"/>
              <a:t>View All Categories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BA28B3-6369-463E-8F69-D89B3EAF2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364"/>
            <a:ext cx="12192000" cy="559327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EFDD2AC-7D64-4214-9A01-A270B2B10150}"/>
                  </a:ext>
                </a:extLst>
              </p14:cNvPr>
              <p14:cNvContentPartPr/>
              <p14:nvPr/>
            </p14:nvContentPartPr>
            <p14:xfrm>
              <a:off x="-1066659" y="1595365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EFDD2AC-7D64-4214-9A01-A270B2B101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075659" y="158672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043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E6CB27-818F-4C92-BF33-21DFDF2AD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4"/>
            <a:ext cx="7016594" cy="33014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9B218B-23B5-4236-9205-FE89A60A5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5952565" cy="29198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D5C9FD-FF2F-43EA-917A-018F120F0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359" y="3428999"/>
            <a:ext cx="6121275" cy="270285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6A742349-03FC-451B-A0A6-935BCFEF6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329" y="607172"/>
            <a:ext cx="4002741" cy="827181"/>
          </a:xfrm>
        </p:spPr>
        <p:txBody>
          <a:bodyPr/>
          <a:lstStyle/>
          <a:p>
            <a:r>
              <a:rPr lang="en-US" dirty="0"/>
              <a:t>Add a Category</a:t>
            </a:r>
            <a:endParaRPr lang="en-IN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C48C31C-C2A6-424D-A970-AD3E15DFFD85}"/>
              </a:ext>
            </a:extLst>
          </p:cNvPr>
          <p:cNvGrpSpPr/>
          <p:nvPr/>
        </p:nvGrpSpPr>
        <p:grpSpPr>
          <a:xfrm>
            <a:off x="6041541" y="2402739"/>
            <a:ext cx="908640" cy="930960"/>
            <a:chOff x="6041541" y="2402739"/>
            <a:chExt cx="908640" cy="93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1C3D66E-766B-4263-84D6-4AC07B157810}"/>
                    </a:ext>
                  </a:extLst>
                </p14:cNvPr>
                <p14:cNvContentPartPr/>
                <p14:nvPr/>
              </p14:nvContentPartPr>
              <p14:xfrm>
                <a:off x="6060621" y="2402739"/>
                <a:ext cx="889560" cy="930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1C3D66E-766B-4263-84D6-4AC07B15781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51981" y="2393739"/>
                  <a:ext cx="907200" cy="9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1372D33-434B-4902-BB1E-62EF39B9BCCD}"/>
                    </a:ext>
                  </a:extLst>
                </p14:cNvPr>
                <p14:cNvContentPartPr/>
                <p14:nvPr/>
              </p14:nvContentPartPr>
              <p14:xfrm>
                <a:off x="6041541" y="3218139"/>
                <a:ext cx="152280" cy="111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1372D33-434B-4902-BB1E-62EF39B9BCC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32901" y="3209499"/>
                  <a:ext cx="16992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63C761-3160-4332-ABBC-B62D0026EA4F}"/>
              </a:ext>
            </a:extLst>
          </p:cNvPr>
          <p:cNvGrpSpPr/>
          <p:nvPr/>
        </p:nvGrpSpPr>
        <p:grpSpPr>
          <a:xfrm>
            <a:off x="5567061" y="6157899"/>
            <a:ext cx="983880" cy="289440"/>
            <a:chOff x="5567061" y="6157899"/>
            <a:chExt cx="983880" cy="28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3BEED7F-F4DC-40AC-A9BC-3B734AD58F19}"/>
                    </a:ext>
                  </a:extLst>
                </p14:cNvPr>
                <p14:cNvContentPartPr/>
                <p14:nvPr/>
              </p14:nvContentPartPr>
              <p14:xfrm>
                <a:off x="5567061" y="6167619"/>
                <a:ext cx="983880" cy="279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3BEED7F-F4DC-40AC-A9BC-3B734AD58F1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58061" y="6158979"/>
                  <a:ext cx="10015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F96E161-CC43-4244-A8E0-D0D10EF85EB5}"/>
                    </a:ext>
                  </a:extLst>
                </p14:cNvPr>
                <p14:cNvContentPartPr/>
                <p14:nvPr/>
              </p14:nvContentPartPr>
              <p14:xfrm>
                <a:off x="6328821" y="6157899"/>
                <a:ext cx="199440" cy="222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F96E161-CC43-4244-A8E0-D0D10EF85EB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20181" y="6148899"/>
                  <a:ext cx="217080" cy="239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0423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F6B5-977A-4C0A-B8BD-AA9EF4AB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9" y="71718"/>
            <a:ext cx="5257800" cy="480453"/>
          </a:xfrm>
        </p:spPr>
        <p:txBody>
          <a:bodyPr>
            <a:normAutofit fontScale="90000"/>
          </a:bodyPr>
          <a:lstStyle/>
          <a:p>
            <a:r>
              <a:rPr lang="en-US" dirty="0"/>
              <a:t>Edit a Category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370D6-E005-45A7-9D8F-433D3B469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953" y="143435"/>
            <a:ext cx="8144984" cy="2120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77D8D2-F57B-48B5-84C3-DF9906B88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871" y="2247104"/>
            <a:ext cx="6992470" cy="2146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611D0D-A24E-4C8C-9190-E389915EE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753" y="4671378"/>
            <a:ext cx="9601200" cy="182599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6521DA3-3A9F-445D-A810-880F96CA81CB}"/>
              </a:ext>
            </a:extLst>
          </p:cNvPr>
          <p:cNvGrpSpPr/>
          <p:nvPr/>
        </p:nvGrpSpPr>
        <p:grpSpPr>
          <a:xfrm>
            <a:off x="1586541" y="1443085"/>
            <a:ext cx="1757520" cy="3799080"/>
            <a:chOff x="1586541" y="1443085"/>
            <a:chExt cx="1757520" cy="379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0A57971-2EB0-47CF-AABF-273AFF95618F}"/>
                    </a:ext>
                  </a:extLst>
                </p14:cNvPr>
                <p14:cNvContentPartPr/>
                <p14:nvPr/>
              </p14:nvContentPartPr>
              <p14:xfrm>
                <a:off x="2089821" y="1443085"/>
                <a:ext cx="1254240" cy="1822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0A57971-2EB0-47CF-AABF-273AFF95618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81181" y="1434085"/>
                  <a:ext cx="1271880" cy="18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3175FFF-F55F-4F73-A378-E4BD9FAFEEA3}"/>
                    </a:ext>
                  </a:extLst>
                </p14:cNvPr>
                <p14:cNvContentPartPr/>
                <p14:nvPr/>
              </p14:nvContentPartPr>
              <p14:xfrm>
                <a:off x="2887581" y="2976325"/>
                <a:ext cx="330840" cy="439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3175FFF-F55F-4F73-A378-E4BD9FAFEEA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78581" y="2967325"/>
                  <a:ext cx="34848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63BC85B-CCFA-4769-97E0-BA4F1267D8D1}"/>
                    </a:ext>
                  </a:extLst>
                </p14:cNvPr>
                <p14:cNvContentPartPr/>
                <p14:nvPr/>
              </p14:nvContentPartPr>
              <p14:xfrm>
                <a:off x="1857621" y="3747085"/>
                <a:ext cx="1289160" cy="1495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63BC85B-CCFA-4769-97E0-BA4F1267D8D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48621" y="3738085"/>
                  <a:ext cx="1306800" cy="15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CE03359-7F8D-491F-914A-44C295F055AB}"/>
                    </a:ext>
                  </a:extLst>
                </p14:cNvPr>
                <p14:cNvContentPartPr/>
                <p14:nvPr/>
              </p14:nvContentPartPr>
              <p14:xfrm>
                <a:off x="1586541" y="4778845"/>
                <a:ext cx="574560" cy="459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CE03359-7F8D-491F-914A-44C295F055A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77901" y="4770205"/>
                  <a:ext cx="592200" cy="477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6086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6A5E-F856-4053-B27B-CD867B9AE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18" y="212725"/>
            <a:ext cx="2559424" cy="728569"/>
          </a:xfrm>
        </p:spPr>
        <p:txBody>
          <a:bodyPr>
            <a:normAutofit fontScale="90000"/>
          </a:bodyPr>
          <a:lstStyle/>
          <a:p>
            <a:r>
              <a:rPr lang="en-US" dirty="0"/>
              <a:t>Delete a Category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50AFC9-7A4C-45A0-9D48-1B49E1C63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53" y="-95095"/>
            <a:ext cx="9268858" cy="2003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2DE3FD-0D3C-4C10-986B-7A1B873B3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953" y="1908330"/>
            <a:ext cx="7547635" cy="2681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2FFA0F-9755-4798-A1D7-FC19475EC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630" y="4376855"/>
            <a:ext cx="8256495" cy="205532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390D0B6-7C67-42BB-89FD-1414CE8C84D9}"/>
              </a:ext>
            </a:extLst>
          </p:cNvPr>
          <p:cNvGrpSpPr/>
          <p:nvPr/>
        </p:nvGrpSpPr>
        <p:grpSpPr>
          <a:xfrm>
            <a:off x="1415181" y="1246165"/>
            <a:ext cx="748800" cy="1493640"/>
            <a:chOff x="1415181" y="1246165"/>
            <a:chExt cx="748800" cy="149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516CE63-5343-4C9B-A993-E17DACACC82F}"/>
                    </a:ext>
                  </a:extLst>
                </p14:cNvPr>
                <p14:cNvContentPartPr/>
                <p14:nvPr/>
              </p14:nvContentPartPr>
              <p14:xfrm>
                <a:off x="1415181" y="1246165"/>
                <a:ext cx="718560" cy="1444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516CE63-5343-4C9B-A993-E17DACACC82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06541" y="1237165"/>
                  <a:ext cx="736200" cy="14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0A2D45C-3780-49CF-93B3-A0F04C9E9CBC}"/>
                    </a:ext>
                  </a:extLst>
                </p14:cNvPr>
                <p14:cNvContentPartPr/>
                <p14:nvPr/>
              </p14:nvContentPartPr>
              <p14:xfrm>
                <a:off x="1702101" y="2473765"/>
                <a:ext cx="461880" cy="266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0A2D45C-3780-49CF-93B3-A0F04C9E9CB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93461" y="2465125"/>
                  <a:ext cx="479520" cy="28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AC70F1-EEE8-41B3-9B97-2C626DC7363A}"/>
              </a:ext>
            </a:extLst>
          </p:cNvPr>
          <p:cNvGrpSpPr/>
          <p:nvPr/>
        </p:nvGrpSpPr>
        <p:grpSpPr>
          <a:xfrm>
            <a:off x="813261" y="3828085"/>
            <a:ext cx="1320480" cy="1775160"/>
            <a:chOff x="813261" y="3828085"/>
            <a:chExt cx="1320480" cy="177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B6C3506-E73A-4BE3-9FED-6CEF5C85D791}"/>
                    </a:ext>
                  </a:extLst>
                </p14:cNvPr>
                <p14:cNvContentPartPr/>
                <p14:nvPr/>
              </p14:nvContentPartPr>
              <p14:xfrm>
                <a:off x="813261" y="3828085"/>
                <a:ext cx="1320480" cy="1771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B6C3506-E73A-4BE3-9FED-6CEF5C85D79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4621" y="3819085"/>
                  <a:ext cx="1338120" cy="178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C498E6F-EA2E-4CB5-925F-4CE7278571D6}"/>
                    </a:ext>
                  </a:extLst>
                </p14:cNvPr>
                <p14:cNvContentPartPr/>
                <p14:nvPr/>
              </p14:nvContentPartPr>
              <p14:xfrm>
                <a:off x="967701" y="5299045"/>
                <a:ext cx="243360" cy="304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C498E6F-EA2E-4CB5-925F-4CE7278571D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59061" y="5290045"/>
                  <a:ext cx="261000" cy="32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8907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8D22-B44C-45C7-B292-AAEC494BE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57548"/>
            <a:ext cx="4325471" cy="325157"/>
          </a:xfrm>
        </p:spPr>
        <p:txBody>
          <a:bodyPr>
            <a:normAutofit fontScale="90000"/>
          </a:bodyPr>
          <a:lstStyle/>
          <a:p>
            <a:r>
              <a:rPr lang="en-US" dirty="0"/>
              <a:t>View All Medicines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93D63-8F57-43BD-A198-9C4AF8C69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6234"/>
            <a:ext cx="12192000" cy="466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5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D856-5998-46A1-BB16-8C0243FA6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6" y="777502"/>
            <a:ext cx="2550459" cy="343087"/>
          </a:xfrm>
        </p:spPr>
        <p:txBody>
          <a:bodyPr>
            <a:normAutofit fontScale="90000"/>
          </a:bodyPr>
          <a:lstStyle/>
          <a:p>
            <a:r>
              <a:rPr lang="en-US" dirty="0"/>
              <a:t>Add a Medicine Record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0DF121-9853-49AA-91C4-3EFEEAAA8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189" y="0"/>
            <a:ext cx="8727142" cy="29283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C8DABA-5837-4F7E-B596-5357F257D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189" y="2550893"/>
            <a:ext cx="6849035" cy="2720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F2FE0A-C70F-4A2C-A752-1AF20DAEC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480" y="5386744"/>
            <a:ext cx="5731510" cy="131508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73C7BFA-F431-4B19-98D4-9A525F15BC41}"/>
              </a:ext>
            </a:extLst>
          </p:cNvPr>
          <p:cNvGrpSpPr/>
          <p:nvPr/>
        </p:nvGrpSpPr>
        <p:grpSpPr>
          <a:xfrm>
            <a:off x="1702821" y="2330845"/>
            <a:ext cx="966960" cy="1736640"/>
            <a:chOff x="1702821" y="2330845"/>
            <a:chExt cx="966960" cy="173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973B94E-2ABF-47B2-9BFB-91BC19150C00}"/>
                    </a:ext>
                  </a:extLst>
                </p14:cNvPr>
                <p14:cNvContentPartPr/>
                <p14:nvPr/>
              </p14:nvContentPartPr>
              <p14:xfrm>
                <a:off x="1702821" y="2330845"/>
                <a:ext cx="889560" cy="1436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973B94E-2ABF-47B2-9BFB-91BC19150C0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94181" y="2321845"/>
                  <a:ext cx="907200" cy="14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011174C-CC0A-4ABD-8AB2-5075DE73CBD3}"/>
                    </a:ext>
                  </a:extLst>
                </p14:cNvPr>
                <p14:cNvContentPartPr/>
                <p14:nvPr/>
              </p14:nvContentPartPr>
              <p14:xfrm>
                <a:off x="2444061" y="3559165"/>
                <a:ext cx="225720" cy="508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011174C-CC0A-4ABD-8AB2-5075DE73CBD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35421" y="3550165"/>
                  <a:ext cx="243360" cy="52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BC7802-F7E3-4405-99C5-265B6090A66B}"/>
              </a:ext>
            </a:extLst>
          </p:cNvPr>
          <p:cNvGrpSpPr/>
          <p:nvPr/>
        </p:nvGrpSpPr>
        <p:grpSpPr>
          <a:xfrm>
            <a:off x="1962021" y="4715125"/>
            <a:ext cx="1109160" cy="1584000"/>
            <a:chOff x="1962021" y="4715125"/>
            <a:chExt cx="1109160" cy="158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612C026-CF4B-49CA-B8C7-DBDFD949269F}"/>
                    </a:ext>
                  </a:extLst>
                </p14:cNvPr>
                <p14:cNvContentPartPr/>
                <p14:nvPr/>
              </p14:nvContentPartPr>
              <p14:xfrm>
                <a:off x="1962021" y="4715125"/>
                <a:ext cx="858240" cy="1221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612C026-CF4B-49CA-B8C7-DBDFD949269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53021" y="4706485"/>
                  <a:ext cx="875880" cy="12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C6F160E-D3B2-4DD2-9428-88AD62A19AA6}"/>
                    </a:ext>
                  </a:extLst>
                </p14:cNvPr>
                <p14:cNvContentPartPr/>
                <p14:nvPr/>
              </p14:nvContentPartPr>
              <p14:xfrm>
                <a:off x="2768421" y="5719525"/>
                <a:ext cx="302760" cy="579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C6F160E-D3B2-4DD2-9428-88AD62A19AA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59421" y="5710525"/>
                  <a:ext cx="320400" cy="59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1695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35D4-59A5-406A-9DDD-3961E6EE5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831"/>
            <a:ext cx="2402541" cy="1325563"/>
          </a:xfrm>
        </p:spPr>
        <p:txBody>
          <a:bodyPr>
            <a:noAutofit/>
          </a:bodyPr>
          <a:lstStyle/>
          <a:p>
            <a:r>
              <a:rPr lang="en-US" sz="2000" dirty="0"/>
              <a:t>Edit a Medicine Record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5CED4-8FE5-4EC7-815D-5B80541FA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094" y="0"/>
            <a:ext cx="9995647" cy="27266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03416E-3B5F-4F38-A271-3AC7C609C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678" y="2241177"/>
            <a:ext cx="6951215" cy="28053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7D6AFF-26F4-4115-ABFC-9889BAA2C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821" y="5189924"/>
            <a:ext cx="5731510" cy="159194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E84EBEF-71AF-491F-B6A8-EDC9D45E4A80}"/>
              </a:ext>
            </a:extLst>
          </p:cNvPr>
          <p:cNvGrpSpPr/>
          <p:nvPr/>
        </p:nvGrpSpPr>
        <p:grpSpPr>
          <a:xfrm>
            <a:off x="1610301" y="1738899"/>
            <a:ext cx="1282320" cy="1800360"/>
            <a:chOff x="1610301" y="1738899"/>
            <a:chExt cx="1282320" cy="180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932030B-0A33-435A-A31B-D07100BE3492}"/>
                    </a:ext>
                  </a:extLst>
                </p14:cNvPr>
                <p14:cNvContentPartPr/>
                <p14:nvPr/>
              </p14:nvContentPartPr>
              <p14:xfrm>
                <a:off x="1610301" y="1738899"/>
                <a:ext cx="1195200" cy="1544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932030B-0A33-435A-A31B-D07100BE349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01301" y="1730259"/>
                  <a:ext cx="1212840" cy="15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02AFBB6-5C73-47DE-9415-225C31108042}"/>
                    </a:ext>
                  </a:extLst>
                </p14:cNvPr>
                <p14:cNvContentPartPr/>
                <p14:nvPr/>
              </p14:nvContentPartPr>
              <p14:xfrm>
                <a:off x="2599221" y="3038859"/>
                <a:ext cx="293400" cy="500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02AFBB6-5C73-47DE-9415-225C3110804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90581" y="3029859"/>
                  <a:ext cx="311040" cy="51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4097E1-C554-43FE-B019-188397CC6B87}"/>
              </a:ext>
            </a:extLst>
          </p:cNvPr>
          <p:cNvGrpSpPr/>
          <p:nvPr/>
        </p:nvGrpSpPr>
        <p:grpSpPr>
          <a:xfrm>
            <a:off x="2206821" y="4078899"/>
            <a:ext cx="1127880" cy="2078280"/>
            <a:chOff x="2206821" y="4078899"/>
            <a:chExt cx="1127880" cy="207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DCECA65-D60C-488B-8742-47B5DFAFBD18}"/>
                    </a:ext>
                  </a:extLst>
                </p14:cNvPr>
                <p14:cNvContentPartPr/>
                <p14:nvPr/>
              </p14:nvContentPartPr>
              <p14:xfrm>
                <a:off x="2206821" y="4078899"/>
                <a:ext cx="1126800" cy="1786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DCECA65-D60C-488B-8742-47B5DFAFBD1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97821" y="4070259"/>
                  <a:ext cx="1144440" cy="180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8F7C827-1D34-480E-8D7E-B5A1D8DAE75D}"/>
                    </a:ext>
                  </a:extLst>
                </p14:cNvPr>
                <p14:cNvContentPartPr/>
                <p14:nvPr/>
              </p14:nvContentPartPr>
              <p14:xfrm>
                <a:off x="3035181" y="5629779"/>
                <a:ext cx="299520" cy="527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8F7C827-1D34-480E-8D7E-B5A1D8DAE75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026181" y="5621139"/>
                  <a:ext cx="317160" cy="545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798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50B5-F0FA-4F56-B073-F67A725D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9453"/>
            <a:ext cx="2138082" cy="531346"/>
          </a:xfrm>
        </p:spPr>
        <p:txBody>
          <a:bodyPr>
            <a:noAutofit/>
          </a:bodyPr>
          <a:lstStyle/>
          <a:p>
            <a:r>
              <a:rPr lang="en-US" sz="2800" dirty="0"/>
              <a:t>Delete a Record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78AED-C061-4CC5-BC0B-0639157B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542" y="99453"/>
            <a:ext cx="9565341" cy="20984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0A85F6-E7BF-4DAD-8E97-175297F54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419" y="2061882"/>
            <a:ext cx="8921585" cy="36307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A96680-39AF-4691-BA3E-7F973AE4C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492" y="5301390"/>
            <a:ext cx="5731510" cy="138303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32DB12B-C094-4FD4-910B-52410B2D439A}"/>
              </a:ext>
            </a:extLst>
          </p:cNvPr>
          <p:cNvGrpSpPr/>
          <p:nvPr/>
        </p:nvGrpSpPr>
        <p:grpSpPr>
          <a:xfrm>
            <a:off x="10784541" y="1219165"/>
            <a:ext cx="736200" cy="1837800"/>
            <a:chOff x="10784541" y="1219165"/>
            <a:chExt cx="736200" cy="183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B5BDDF2-D587-4078-B76E-48A6DB5FA196}"/>
                    </a:ext>
                  </a:extLst>
                </p14:cNvPr>
                <p14:cNvContentPartPr/>
                <p14:nvPr/>
              </p14:nvContentPartPr>
              <p14:xfrm>
                <a:off x="10784541" y="1219165"/>
                <a:ext cx="736200" cy="1730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B5BDDF2-D587-4078-B76E-48A6DB5FA19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775541" y="1210165"/>
                  <a:ext cx="753840" cy="174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2377CB2-1CD4-459B-AC25-84CB94067E00}"/>
                    </a:ext>
                  </a:extLst>
                </p14:cNvPr>
                <p14:cNvContentPartPr/>
                <p14:nvPr/>
              </p14:nvContentPartPr>
              <p14:xfrm>
                <a:off x="10873461" y="2653405"/>
                <a:ext cx="336600" cy="403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2377CB2-1CD4-459B-AC25-84CB94067E0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864821" y="2644765"/>
                  <a:ext cx="354240" cy="42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00197A-CF9A-41E0-AAB1-45D2C5AD1EF4}"/>
              </a:ext>
            </a:extLst>
          </p:cNvPr>
          <p:cNvGrpSpPr/>
          <p:nvPr/>
        </p:nvGrpSpPr>
        <p:grpSpPr>
          <a:xfrm>
            <a:off x="9617061" y="3960565"/>
            <a:ext cx="2343240" cy="2340720"/>
            <a:chOff x="9617061" y="3960565"/>
            <a:chExt cx="2343240" cy="234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8F27E17-25B5-4477-9473-0216E1397BFB}"/>
                    </a:ext>
                  </a:extLst>
                </p14:cNvPr>
                <p14:cNvContentPartPr/>
                <p14:nvPr/>
              </p14:nvContentPartPr>
              <p14:xfrm>
                <a:off x="9622101" y="3960565"/>
                <a:ext cx="2338200" cy="2055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8F27E17-25B5-4477-9473-0216E1397BF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613101" y="3951925"/>
                  <a:ext cx="2355840" cy="20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C6958AF-DF2D-4377-BCDE-ED5764B2CE60}"/>
                    </a:ext>
                  </a:extLst>
                </p14:cNvPr>
                <p14:cNvContentPartPr/>
                <p14:nvPr/>
              </p14:nvContentPartPr>
              <p14:xfrm>
                <a:off x="9617061" y="5835805"/>
                <a:ext cx="217080" cy="465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C6958AF-DF2D-4377-BCDE-ED5764B2CE6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608421" y="5827165"/>
                  <a:ext cx="234720" cy="483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6250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26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View All Categories</vt:lpstr>
      <vt:lpstr>Add a Category</vt:lpstr>
      <vt:lpstr>Edit a Category</vt:lpstr>
      <vt:lpstr>Delete a Category</vt:lpstr>
      <vt:lpstr>View All Medicines</vt:lpstr>
      <vt:lpstr>Add a Medicine Record</vt:lpstr>
      <vt:lpstr>Edit a Medicine Record</vt:lpstr>
      <vt:lpstr>Delete a Record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 All Categories</dc:title>
  <dc:creator>Srujana Mohanty</dc:creator>
  <cp:lastModifiedBy>Srujana Mohanty</cp:lastModifiedBy>
  <cp:revision>16</cp:revision>
  <dcterms:created xsi:type="dcterms:W3CDTF">2022-04-27T19:59:24Z</dcterms:created>
  <dcterms:modified xsi:type="dcterms:W3CDTF">2022-04-27T20:28:48Z</dcterms:modified>
</cp:coreProperties>
</file>