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1980.html" TargetMode="External"/><Relationship Id="rId2" Type="http://schemas.openxmlformats.org/officeDocument/2006/relationships/hyperlink" Target="https://thesportseconomist.com/how-much-do-nba-players-make-in-the-playoff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3445-5908-440D-8CE8-6DE2F3976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masis MT Pro Black" panose="02040A04050005020304" pitchFamily="18" charset="0"/>
              </a:rPr>
              <a:t>Nba Playoff qualification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C6046-BA9C-48A8-B93D-39A07B57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7554" y="4781779"/>
            <a:ext cx="6831673" cy="1086237"/>
          </a:xfrm>
        </p:spPr>
        <p:txBody>
          <a:bodyPr/>
          <a:lstStyle/>
          <a:p>
            <a:pPr algn="l"/>
            <a:r>
              <a:rPr lang="en-US" dirty="0">
                <a:latin typeface="Amasis MT Pro Medium" panose="02040604050005020304" pitchFamily="18" charset="0"/>
              </a:rPr>
              <a:t>Roni Kaakaty</a:t>
            </a:r>
          </a:p>
          <a:p>
            <a:pPr algn="l"/>
            <a:r>
              <a:rPr lang="en-US" dirty="0">
                <a:latin typeface="Amasis MT Pro Medium" panose="02040604050005020304" pitchFamily="18" charset="0"/>
              </a:rPr>
              <a:t>DSC630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6453-3E6B-4DE7-9A84-E4CE8E9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2D4A-F2B8-4688-AEEF-69573A8C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Develop a machine learning model that can provide business owners with a tool that they can use to gauge how close their team is to qualifying for the playoffs.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Identify which attributes contribute the most to winning.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Assess their team’s weaknesses and how their statistical categories compare with previous playoff teams.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Tool can be used for player acquisition to target individuals that will boost team’s weaknesses.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Qualifying for the playoffs is a lucrative financial proposition for team owners.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1F97-335F-4C55-BC22-5385ACB5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Data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2813-1CF1-44C8-909C-DCBC7D2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Compiled data sets from 1979-2021 using Basketball-Reference.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Started with 1979 because that’s when the 3pt. line was introduced.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Excluded the following seasons from the training set: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1995 NBA Season- Shortened season due to NBA lockout.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2011 NBA Season- Shortened season due to NBA lockout.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2020 NBA Season- Shortened season due to pandemic</a:t>
            </a:r>
            <a:r>
              <a:rPr lang="en-US" dirty="0">
                <a:latin typeface="Amasis MT Pro Black" panose="02040A04050005020304" pitchFamily="18" charset="0"/>
              </a:rPr>
              <a:t>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Removed team names due to relocation of teams from one conference to the other over the years. </a:t>
            </a:r>
          </a:p>
        </p:txBody>
      </p:sp>
    </p:spTree>
    <p:extLst>
      <p:ext uri="{BB962C8B-B14F-4D97-AF65-F5344CB8AC3E}">
        <p14:creationId xmlns:p14="http://schemas.microsoft.com/office/powerpoint/2010/main" val="3860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60AA-F5F4-40AD-A361-A425F3B1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ACAA-A7A4-4009-ACAC-9C3DA26A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masis MT Pro Black" panose="02040A04050005020304" pitchFamily="18" charset="0"/>
              </a:rPr>
              <a:t>Selected a linear regression model due to evidence of variables that are positively correlated with Playoff Qualification variable. </a:t>
            </a:r>
          </a:p>
          <a:p>
            <a:r>
              <a:rPr lang="en-US" sz="1400" dirty="0">
                <a:latin typeface="Amasis MT Pro Black" panose="02040A04050005020304" pitchFamily="18" charset="0"/>
              </a:rPr>
              <a:t>Will construct two separate models for Eastern Conference and Western Conference qualification because each conference have their own playoff qualification standards. </a:t>
            </a:r>
          </a:p>
          <a:p>
            <a:r>
              <a:rPr lang="en-US" sz="1400" dirty="0">
                <a:latin typeface="Amasis MT Pro Black" panose="02040A04050005020304" pitchFamily="18" charset="0"/>
              </a:rPr>
              <a:t>Eastern Conference has on average required less wins to qualify for the playoffs.</a:t>
            </a:r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39CE9E-D49A-475F-98D6-9BF91CBB49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455" y="1662545"/>
            <a:ext cx="5973528" cy="4230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117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1AC5-A388-4BD1-AD51-3F07C48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Model Selection, cont.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1A9E4-909C-449B-81E9-086FF060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27" y="2857499"/>
            <a:ext cx="5523072" cy="3100673"/>
          </a:xfr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125552-01D8-4005-8B06-53F95BE6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30" y="2857499"/>
            <a:ext cx="5523072" cy="31157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64B7D-5425-46F7-8ADF-2F57A633C12C}"/>
              </a:ext>
            </a:extLst>
          </p:cNvPr>
          <p:cNvSpPr txBox="1"/>
          <p:nvPr/>
        </p:nvSpPr>
        <p:spPr>
          <a:xfrm>
            <a:off x="1003300" y="1987034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Wins vs. True Shooting Percentage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CF1B1-A0A3-43AF-B430-2031AD5A2814}"/>
              </a:ext>
            </a:extLst>
          </p:cNvPr>
          <p:cNvSpPr txBox="1"/>
          <p:nvPr/>
        </p:nvSpPr>
        <p:spPr>
          <a:xfrm>
            <a:off x="6473530" y="2025134"/>
            <a:ext cx="413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Wins vs. Offensive Rating</a:t>
            </a:r>
          </a:p>
        </p:txBody>
      </p:sp>
    </p:spTree>
    <p:extLst>
      <p:ext uri="{BB962C8B-B14F-4D97-AF65-F5344CB8AC3E}">
        <p14:creationId xmlns:p14="http://schemas.microsoft.com/office/powerpoint/2010/main" val="16475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7884-696A-4E24-B67A-E117D202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Model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87A-0E49-4B9D-825A-58C858BC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Model has proven to be successful. Eastern Conference model training set has a coefficient of determination score of 57.49%, which is close to the test set score of 61.02%. The Western Conference model has a training set score of 67.64% and a test set score of 60.21%.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The coefficient of determination is a statistical measurement that examines how differences in one variable can be explained by the difference in a second variable, when predicting the outcome of a given event.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Both models also have a low mean squared error (MSE), which tells you how close a regression line is to a set of points. </a:t>
            </a:r>
          </a:p>
        </p:txBody>
      </p:sp>
    </p:spTree>
    <p:extLst>
      <p:ext uri="{BB962C8B-B14F-4D97-AF65-F5344CB8AC3E}">
        <p14:creationId xmlns:p14="http://schemas.microsoft.com/office/powerpoint/2010/main" val="93929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A87-DC5D-423F-80A9-C19D5B99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0030-FA07-459F-B468-309BD08A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Rule changes have changed the significance of certain statistics. For entertainment purposes, the NBA has instituted various rules such as disallowing hand-checking on the perimeter and defensive 3-seconds as ways to limit the ability of a defender to guard.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New era of basketball contributes to skewing offensive categories as there is a greater emphasis on the 3pt. Shot and devaluing the 2pt. Field goal. 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Teams moving from one conference to another also presented a challenge and was handled by changing the scope of the project to not include team names, instead aligning them by conference affiliation at the time.</a:t>
            </a:r>
          </a:p>
        </p:txBody>
      </p:sp>
    </p:spTree>
    <p:extLst>
      <p:ext uri="{BB962C8B-B14F-4D97-AF65-F5344CB8AC3E}">
        <p14:creationId xmlns:p14="http://schemas.microsoft.com/office/powerpoint/2010/main" val="7479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FB87-5BF6-4649-8B35-3D64C19A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B06040202020202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A8F6-87B5-4DF2-85FD-C851E619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Amasis MT Pro Medium" panose="020B0604020202020204" pitchFamily="18" charset="0"/>
              </a:rPr>
              <a:t>Goal is to find ways to improve model accuracy, precision, efficiency.</a:t>
            </a:r>
          </a:p>
          <a:p>
            <a:r>
              <a:rPr lang="en-US" sz="3200" dirty="0">
                <a:latin typeface="Amasis MT Pro Medium" panose="020B0604020202020204" pitchFamily="18" charset="0"/>
              </a:rPr>
              <a:t>Will attempt different models to see if that can lead to improved model performance. </a:t>
            </a:r>
          </a:p>
          <a:p>
            <a:r>
              <a:rPr lang="en-US" sz="3200" dirty="0">
                <a:latin typeface="Amasis MT Pro Medium" panose="020B0604020202020204" pitchFamily="18" charset="0"/>
              </a:rPr>
              <a:t>Compare metrics between conferences to see if there are any significant outliers between the two. </a:t>
            </a:r>
          </a:p>
        </p:txBody>
      </p:sp>
    </p:spTree>
    <p:extLst>
      <p:ext uri="{BB962C8B-B14F-4D97-AF65-F5344CB8AC3E}">
        <p14:creationId xmlns:p14="http://schemas.microsoft.com/office/powerpoint/2010/main" val="262036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4011-082C-45B4-BD63-1155075D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7C6B-6E97-450D-830B-542E8805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Accounting for basketball: The money behind the madness. (n.d.). Retrieved from https://www.kenan-flagler.unc.edu/news/accounting-for-basketball-the-money-behind-the-madness/#:~:text=In the NBA, there </a:t>
            </a:r>
            <a:r>
              <a:rPr lang="en-US" sz="2900" dirty="0" err="1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is,playoff</a:t>
            </a: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dollars however they wish.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 err="1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Burd</a:t>
            </a: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(2020, October 01). How Much Do NBA Players Make in the Playoffs? Retrieved from </a:t>
            </a:r>
            <a:r>
              <a:rPr lang="en-US" sz="2900" u="sng" dirty="0">
                <a:solidFill>
                  <a:srgbClr val="0563C1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https://thesportseconomist.com/how-much-do-nba-players-make-in-the-playoffs/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NBA Analytics is Changing Basketball: Merrimack College. (2020, June 25). Retrieved from https://onlinedsa.merrimack.edu/nba-analytics-changing-basketball/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1979-80 NBA Season Summary. (n.d.). Retrieved July 05, 2021, from </a:t>
            </a:r>
            <a:r>
              <a:rPr lang="en-US" sz="2900" u="sng" dirty="0">
                <a:solidFill>
                  <a:srgbClr val="0563C1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https://www.basketball-reference.com/leagues/NBA_1980.html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dirty="0">
                <a:solidFill>
                  <a:srgbClr val="323232"/>
                </a:solidFill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Reynolds, T. (2020, October 10). 10 things to know as 2020 NBA playoffs begin. Retrieved from https://www.nba.com/news/10-things-know-playoffs-begin</a:t>
            </a:r>
            <a:endParaRPr lang="en-US" sz="29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7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{FA67CFC6-9342-4427-A49F-ABDE6183B70B}tf10001105</Template>
  <TotalTime>552</TotalTime>
  <Words>689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Amasis MT Pro Black</vt:lpstr>
      <vt:lpstr>Amasis MT Pro Medium</vt:lpstr>
      <vt:lpstr>Franklin Gothic Book</vt:lpstr>
      <vt:lpstr>Crop</vt:lpstr>
      <vt:lpstr>Nba Playoff qualification using machine learning</vt:lpstr>
      <vt:lpstr>Motivation</vt:lpstr>
      <vt:lpstr>Data Methods</vt:lpstr>
      <vt:lpstr>Model Selection</vt:lpstr>
      <vt:lpstr>Model Selection, cont. </vt:lpstr>
      <vt:lpstr>Model Metrics</vt:lpstr>
      <vt:lpstr>Challenges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Playoff qualification using machine learning</dc:title>
  <dc:creator>Roni Kaakaty</dc:creator>
  <cp:lastModifiedBy>Roni Kaakaty</cp:lastModifiedBy>
  <cp:revision>10</cp:revision>
  <dcterms:created xsi:type="dcterms:W3CDTF">2021-07-25T21:16:15Z</dcterms:created>
  <dcterms:modified xsi:type="dcterms:W3CDTF">2021-07-26T06:28:50Z</dcterms:modified>
</cp:coreProperties>
</file>