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65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4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18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53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59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35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1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03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49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6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4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5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36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096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56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52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41E5-8533-43BB-990E-6EC75962F8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AB806-6DC7-4971-A689-C42E39FB0AD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6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7C2F-8725-49CA-8340-AB235D7A5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Design Before Coding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4A58-CCBB-49FC-B99A-C94875E1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257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25DC-19D0-4607-9C78-EECD3DC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F3D-9AAF-4472-8168-B1B8EB81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849"/>
            <a:ext cx="8596668" cy="3880773"/>
          </a:xfrm>
        </p:spPr>
        <p:txBody>
          <a:bodyPr/>
          <a:lstStyle/>
          <a:p>
            <a:r>
              <a:rPr lang="en-US" dirty="0"/>
              <a:t>Program design is the process that an organization uses to develop a program. A design is a document that contains a plan to reach the goal</a:t>
            </a:r>
          </a:p>
          <a:p>
            <a:endParaRPr lang="en-US" dirty="0"/>
          </a:p>
          <a:p>
            <a:r>
              <a:rPr lang="en-US" dirty="0"/>
              <a:t>In other words, think what you want to do and how to reach it, before starting to code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A12-B6AD-4B2E-A2B9-44A2A1BE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write designs?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4695-0F97-47DD-BE52-53E3A2D0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/>
          <a:lstStyle/>
          <a:p>
            <a:r>
              <a:rPr lang="en-US" dirty="0"/>
              <a:t>Detect problems before starting to code (</a:t>
            </a:r>
            <a:r>
              <a:rPr lang="he-IL" dirty="0"/>
              <a:t>שומר זמן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how work with new technologies</a:t>
            </a:r>
          </a:p>
          <a:p>
            <a:pPr lvl="1"/>
            <a:r>
              <a:rPr lang="en-US" dirty="0"/>
              <a:t>Check external packages</a:t>
            </a:r>
          </a:p>
          <a:p>
            <a:r>
              <a:rPr lang="en-US" dirty="0"/>
              <a:t>A good way to document what was done in the past</a:t>
            </a:r>
          </a:p>
          <a:p>
            <a:pPr lvl="1"/>
            <a:r>
              <a:rPr lang="en-US" dirty="0"/>
              <a:t>Sharing knowledge in a team</a:t>
            </a:r>
          </a:p>
          <a:p>
            <a:r>
              <a:rPr lang="en-US" dirty="0"/>
              <a:t>Split the feature into small tasks and between the teammates</a:t>
            </a:r>
          </a:p>
          <a:p>
            <a:r>
              <a:rPr lang="en-US" dirty="0"/>
              <a:t>Write tests to the feature before implementation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299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A7AA-9F2A-4E78-B91D-C025EF59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 great design contain?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D38C-55E0-4DC7-8A32-E8BFE155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4408887"/>
          </a:xfrm>
        </p:spPr>
        <p:txBody>
          <a:bodyPr>
            <a:normAutofit/>
          </a:bodyPr>
          <a:lstStyle/>
          <a:p>
            <a:r>
              <a:rPr lang="en-US" dirty="0"/>
              <a:t>Files and paths</a:t>
            </a:r>
          </a:p>
          <a:p>
            <a:r>
              <a:rPr lang="en-US" dirty="0"/>
              <a:t>Server </a:t>
            </a:r>
            <a:r>
              <a:rPr lang="en-US" dirty="0" err="1"/>
              <a:t>api</a:t>
            </a:r>
            <a:r>
              <a:rPr lang="en-US" dirty="0"/>
              <a:t> + routes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Data models</a:t>
            </a:r>
          </a:p>
          <a:p>
            <a:r>
              <a:rPr lang="en-US" dirty="0"/>
              <a:t>Flow of the feature - Functionality</a:t>
            </a:r>
          </a:p>
          <a:p>
            <a:r>
              <a:rPr lang="en-US" dirty="0"/>
              <a:t>Edge cases</a:t>
            </a:r>
          </a:p>
          <a:p>
            <a:r>
              <a:rPr lang="en-US" dirty="0"/>
              <a:t>Global variables and constants</a:t>
            </a:r>
          </a:p>
          <a:p>
            <a:r>
              <a:rPr lang="en-US" dirty="0"/>
              <a:t>Global functions</a:t>
            </a:r>
          </a:p>
          <a:p>
            <a:r>
              <a:rPr lang="en-US" dirty="0"/>
              <a:t>External packages</a:t>
            </a:r>
          </a:p>
          <a:p>
            <a:r>
              <a:rPr lang="en-US" dirty="0"/>
              <a:t>Mocks</a:t>
            </a:r>
          </a:p>
          <a:p>
            <a:r>
              <a:rPr lang="en-US" dirty="0"/>
              <a:t>And more..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A6A5-22F0-4282-9C3A-BE6A4BB8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good design contain? (2)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C9CED1-00BB-44D9-A2D7-F301CCC91CCC}"/>
              </a:ext>
            </a:extLst>
          </p:cNvPr>
          <p:cNvSpPr txBox="1">
            <a:spLocks/>
          </p:cNvSpPr>
          <p:nvPr/>
        </p:nvSpPr>
        <p:spPr>
          <a:xfrm>
            <a:off x="2860399" y="2108200"/>
            <a:ext cx="408849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solidFill>
                  <a:srgbClr val="FF0000"/>
                </a:solidFill>
              </a:rPr>
              <a:t>Design Review</a:t>
            </a:r>
            <a:endParaRPr lang="en-IL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9625-7563-4799-8902-B8C28F7A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1563-86CB-4A10-82C4-12AFECBA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/>
          <a:lstStyle/>
          <a:p>
            <a:r>
              <a:rPr lang="en-US" dirty="0"/>
              <a:t>What is the best way to check if your design is great?</a:t>
            </a:r>
          </a:p>
          <a:p>
            <a:pPr lvl="1"/>
            <a:r>
              <a:rPr lang="en-US" dirty="0"/>
              <a:t>Give your teammates to read it and check if they understand it.</a:t>
            </a:r>
            <a:br>
              <a:rPr lang="en-US" dirty="0"/>
            </a:br>
            <a:r>
              <a:rPr lang="en-US" dirty="0"/>
              <a:t>If not, rewrite your design with your teammates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them to criticize your design and look for faults</a:t>
            </a:r>
          </a:p>
          <a:p>
            <a:pPr lvl="1"/>
            <a:endParaRPr lang="en-US" dirty="0"/>
          </a:p>
          <a:p>
            <a:r>
              <a:rPr lang="en-US" dirty="0"/>
              <a:t>If there are bugs in the future, they can’t blame you… they approve it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0E23-6AC8-414D-B342-5C7408D3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the best design?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559E-E7CF-42C2-BBA0-9B6414F99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9872"/>
            <a:ext cx="8596668" cy="1461500"/>
          </a:xfrm>
        </p:spPr>
        <p:txBody>
          <a:bodyPr/>
          <a:lstStyle/>
          <a:p>
            <a:r>
              <a:rPr lang="en-US" dirty="0"/>
              <a:t>Experience, experience, experience</a:t>
            </a:r>
          </a:p>
          <a:p>
            <a:endParaRPr lang="en-US" dirty="0"/>
          </a:p>
          <a:p>
            <a:r>
              <a:rPr lang="en-US" dirty="0"/>
              <a:t>Each team has a different preferences about creating a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BE447-A720-4D95-945E-2C004659A355}"/>
              </a:ext>
            </a:extLst>
          </p:cNvPr>
          <p:cNvSpPr txBox="1"/>
          <p:nvPr/>
        </p:nvSpPr>
        <p:spPr>
          <a:xfrm>
            <a:off x="1640620" y="4145037"/>
            <a:ext cx="675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Good Communication + Great Designs = 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Awesome Applications</a:t>
            </a:r>
            <a:endParaRPr lang="en-IL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34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257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Design Before Coding</vt:lpstr>
      <vt:lpstr>What Does It Mean?</vt:lpstr>
      <vt:lpstr>Why Should we write designs?</vt:lpstr>
      <vt:lpstr>What should a great design contain?</vt:lpstr>
      <vt:lpstr>What should good design contain? (2)</vt:lpstr>
      <vt:lpstr>Design Review</vt:lpstr>
      <vt:lpstr>How Do you write the best design?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Before Coding</dc:title>
  <dc:creator>Roni K</dc:creator>
  <cp:lastModifiedBy>Roni K</cp:lastModifiedBy>
  <cp:revision>10</cp:revision>
  <dcterms:created xsi:type="dcterms:W3CDTF">2020-11-22T12:50:47Z</dcterms:created>
  <dcterms:modified xsi:type="dcterms:W3CDTF">2020-11-22T14:16:49Z</dcterms:modified>
</cp:coreProperties>
</file>