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977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25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522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8614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0841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0376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8963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288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56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990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544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970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72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110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140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807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9242-7958-4A7D-ABD8-8D62D59DC2A3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43205E-6E00-439E-BF5D-B7921F1F1F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49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nodejs/nodejs-debugg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EB66-9425-4025-B206-266622173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דיבוג קוד 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DF44B-9C02-4B26-95F2-9314589CF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דיבוג קוד בעזרת </a:t>
            </a:r>
            <a:r>
              <a:rPr lang="en-US" dirty="0" err="1"/>
              <a:t>nodemon</a:t>
            </a:r>
            <a:r>
              <a:rPr lang="he-IL" dirty="0"/>
              <a:t> + </a:t>
            </a:r>
            <a:r>
              <a:rPr lang="en-US" dirty="0" err="1"/>
              <a:t>vscode</a:t>
            </a:r>
            <a:r>
              <a:rPr lang="he-IL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1607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3C18-801E-49C6-9D14-075EF4FC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מה זה </a:t>
            </a:r>
            <a:r>
              <a:rPr lang="en-US" dirty="0" err="1"/>
              <a:t>Nodemon</a:t>
            </a:r>
            <a:r>
              <a:rPr lang="he-IL" dirty="0"/>
              <a:t> 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90EA-8214-4709-ACC3-CB2683EFB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0174"/>
            <a:ext cx="8596668" cy="3880773"/>
          </a:xfrm>
        </p:spPr>
        <p:txBody>
          <a:bodyPr/>
          <a:lstStyle/>
          <a:p>
            <a:pPr algn="r" rtl="1"/>
            <a:r>
              <a:rPr lang="he-IL" dirty="0"/>
              <a:t>כלי שמאזין לשינוים בקוד, וכשאר הקוד משתנה הוא מריץ מחדש את הקוד</a:t>
            </a:r>
          </a:p>
          <a:p>
            <a:pPr algn="r" rtl="1"/>
            <a:r>
              <a:rPr lang="he-IL" dirty="0"/>
              <a:t>איך מתקינים?</a:t>
            </a:r>
          </a:p>
          <a:p>
            <a:pPr lvl="1" algn="r" rtl="1"/>
            <a:r>
              <a:rPr lang="en-US" dirty="0" err="1"/>
              <a:t>npm</a:t>
            </a:r>
            <a:r>
              <a:rPr lang="en-US" dirty="0"/>
              <a:t> install –g </a:t>
            </a:r>
            <a:r>
              <a:rPr lang="en-US" dirty="0" err="1"/>
              <a:t>nodemon</a:t>
            </a:r>
            <a:r>
              <a:rPr lang="he-IL" dirty="0"/>
              <a:t> – מתקין גלובלית ומאפשר להריץ גם דרך </a:t>
            </a:r>
            <a:r>
              <a:rPr lang="en-US" dirty="0" err="1"/>
              <a:t>cmd</a:t>
            </a:r>
            <a:endParaRPr lang="he-IL" dirty="0"/>
          </a:p>
          <a:p>
            <a:pPr lvl="1" algn="r" rtl="1"/>
            <a:r>
              <a:rPr lang="en-US" dirty="0" err="1"/>
              <a:t>npm</a:t>
            </a:r>
            <a:r>
              <a:rPr lang="en-US" dirty="0"/>
              <a:t> install –save-dev </a:t>
            </a:r>
            <a:r>
              <a:rPr lang="en-US" dirty="0" err="1"/>
              <a:t>nodemon</a:t>
            </a:r>
            <a:endParaRPr lang="he-IL" dirty="0"/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איך משתמשים בספרייה?</a:t>
            </a:r>
          </a:p>
          <a:p>
            <a:pPr lvl="1" algn="r" rtl="1"/>
            <a:r>
              <a:rPr lang="he-IL" dirty="0"/>
              <a:t>אחרי שמתקינים גלובלית במקום </a:t>
            </a:r>
            <a:r>
              <a:rPr lang="en-US" dirty="0"/>
              <a:t>node index.js</a:t>
            </a:r>
            <a:r>
              <a:rPr lang="he-IL" dirty="0"/>
              <a:t> מריצים את הפקודה </a:t>
            </a:r>
            <a:r>
              <a:rPr lang="en-US" dirty="0" err="1"/>
              <a:t>nodemon</a:t>
            </a:r>
            <a:r>
              <a:rPr lang="en-US" dirty="0"/>
              <a:t> index.js</a:t>
            </a:r>
            <a:r>
              <a:rPr lang="he-IL" dirty="0"/>
              <a:t> </a:t>
            </a:r>
          </a:p>
          <a:p>
            <a:pPr lvl="1" algn="r" rtl="1"/>
            <a:r>
              <a:rPr lang="he-IL" dirty="0"/>
              <a:t>אם לא מתקינים גלובלית, ניתן להשתמש דרך </a:t>
            </a:r>
            <a:r>
              <a:rPr lang="en-US" dirty="0" err="1"/>
              <a:t>npm</a:t>
            </a:r>
            <a:r>
              <a:rPr lang="en-US" dirty="0"/>
              <a:t> run [</a:t>
            </a:r>
            <a:r>
              <a:rPr lang="en-US" dirty="0" err="1"/>
              <a:t>your_script</a:t>
            </a:r>
            <a:r>
              <a:rPr lang="en-US" dirty="0"/>
              <a:t>]</a:t>
            </a: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15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CC03-D10A-4804-BA15-A032E79A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דמו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20D1-ADA3-4AFB-A837-F2789071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1598"/>
            <a:ext cx="8596668" cy="237590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כנסו לתקייה </a:t>
            </a:r>
            <a:r>
              <a:rPr lang="en-US" dirty="0"/>
              <a:t>demo</a:t>
            </a:r>
            <a:endParaRPr lang="he-IL" dirty="0"/>
          </a:p>
          <a:p>
            <a:pPr algn="r" rtl="1"/>
            <a:r>
              <a:rPr lang="he-IL" dirty="0"/>
              <a:t>פתחו </a:t>
            </a:r>
            <a:r>
              <a:rPr lang="en-US" dirty="0" err="1"/>
              <a:t>cmd</a:t>
            </a:r>
            <a:r>
              <a:rPr lang="he-IL" dirty="0"/>
              <a:t>  והריצו </a:t>
            </a:r>
            <a:r>
              <a:rPr lang="en-US" dirty="0" err="1"/>
              <a:t>npm</a:t>
            </a:r>
            <a:r>
              <a:rPr lang="en-US" dirty="0"/>
              <a:t> install –g </a:t>
            </a:r>
            <a:r>
              <a:rPr lang="en-US" dirty="0" err="1"/>
              <a:t>nodemon</a:t>
            </a:r>
            <a:endParaRPr lang="he-IL" dirty="0"/>
          </a:p>
          <a:p>
            <a:pPr algn="r" rtl="1"/>
            <a:r>
              <a:rPr lang="he-IL" dirty="0"/>
              <a:t>לאחר מכן הריצו את הפקודה </a:t>
            </a:r>
            <a:r>
              <a:rPr lang="en-US" dirty="0" err="1"/>
              <a:t>nodemon</a:t>
            </a:r>
            <a:r>
              <a:rPr lang="en-US" dirty="0"/>
              <a:t> HelloWorld.js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ערכו את הקובץ </a:t>
            </a:r>
            <a:r>
              <a:rPr lang="en-US" dirty="0"/>
              <a:t>HelloWorld.js</a:t>
            </a:r>
            <a:r>
              <a:rPr lang="he-IL" dirty="0"/>
              <a:t> ושימרו אותו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דוגמה: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62462-BEEA-4899-A577-4E32D32F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43" y="3919075"/>
            <a:ext cx="70294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3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4D87-FE29-403A-8EAB-4A84FE49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דיבוג קוד </a:t>
            </a:r>
            <a:r>
              <a:rPr lang="en-US" dirty="0" err="1"/>
              <a:t>js</a:t>
            </a:r>
            <a:r>
              <a:rPr lang="he-IL" dirty="0"/>
              <a:t> בעזרת </a:t>
            </a:r>
            <a:r>
              <a:rPr lang="en-US" dirty="0" err="1"/>
              <a:t>VSCode</a:t>
            </a:r>
            <a:r>
              <a:rPr lang="he-IL" dirty="0"/>
              <a:t> למתחילים</a:t>
            </a:r>
            <a:endParaRPr lang="en-I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D0E3AE-D961-4735-BC28-C0E9E9D0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8" y="2990850"/>
            <a:ext cx="10639425" cy="32575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7340-7A15-4645-9645-07FFA191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667"/>
            <a:ext cx="8596668" cy="3880773"/>
          </a:xfrm>
        </p:spPr>
        <p:txBody>
          <a:bodyPr/>
          <a:lstStyle/>
          <a:p>
            <a:pPr algn="r" rtl="1"/>
            <a:r>
              <a:rPr lang="he-IL" dirty="0"/>
              <a:t>קיימים מספר דרכים לדבג קוד בעזרת </a:t>
            </a:r>
            <a:r>
              <a:rPr lang="en-US" dirty="0" err="1"/>
              <a:t>VSCode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דרך ראשונה היא ישירות בעזרת עמודת ה-</a:t>
            </a:r>
            <a:r>
              <a:rPr lang="en-US" dirty="0"/>
              <a:t>debug</a:t>
            </a:r>
            <a:r>
              <a:rPr lang="he-IL" dirty="0"/>
              <a:t> והיא שימושית לבדוק קובץ ספיציפי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8B415-CBBB-4CC6-9232-4B8BFE13189F}"/>
              </a:ext>
            </a:extLst>
          </p:cNvPr>
          <p:cNvSpPr/>
          <p:nvPr/>
        </p:nvSpPr>
        <p:spPr>
          <a:xfrm>
            <a:off x="904454" y="4818897"/>
            <a:ext cx="435006" cy="5775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CE08CB-B644-4D26-A524-F6C72435E707}"/>
              </a:ext>
            </a:extLst>
          </p:cNvPr>
          <p:cNvSpPr/>
          <p:nvPr/>
        </p:nvSpPr>
        <p:spPr>
          <a:xfrm>
            <a:off x="1753012" y="4818897"/>
            <a:ext cx="1948977" cy="45227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EF31A5-7650-4C9F-B86E-05D95B80BAF0}"/>
              </a:ext>
            </a:extLst>
          </p:cNvPr>
          <p:cNvSpPr/>
          <p:nvPr/>
        </p:nvSpPr>
        <p:spPr>
          <a:xfrm>
            <a:off x="4004537" y="4057094"/>
            <a:ext cx="363278" cy="3611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ACA954-98B3-40C0-984B-5A1429F98D50}"/>
              </a:ext>
            </a:extLst>
          </p:cNvPr>
          <p:cNvSpPr/>
          <p:nvPr/>
        </p:nvSpPr>
        <p:spPr>
          <a:xfrm>
            <a:off x="8856750" y="4451706"/>
            <a:ext cx="2222582" cy="45227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9632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0A4A-BCCE-4FD9-B19A-84957E98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r" rtl="1"/>
            <a:r>
              <a:rPr lang="he-IL" dirty="0"/>
              <a:t>דיבוג קוד </a:t>
            </a:r>
            <a:r>
              <a:rPr lang="en-US" dirty="0" err="1"/>
              <a:t>js</a:t>
            </a:r>
            <a:r>
              <a:rPr lang="he-IL" dirty="0"/>
              <a:t> בעזרת </a:t>
            </a:r>
            <a:r>
              <a:rPr lang="en-US" dirty="0" err="1"/>
              <a:t>VSCode</a:t>
            </a:r>
            <a:r>
              <a:rPr lang="he-IL" dirty="0"/>
              <a:t> למתחילים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807E-22EA-4A93-9FC1-EB7A60D5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4461"/>
            <a:ext cx="8596668" cy="3880773"/>
          </a:xfrm>
        </p:spPr>
        <p:txBody>
          <a:bodyPr/>
          <a:lstStyle/>
          <a:p>
            <a:pPr algn="r" rtl="1"/>
            <a:r>
              <a:rPr lang="he-IL" dirty="0"/>
              <a:t>לוחצים בצד שמאל על האייקון של </a:t>
            </a:r>
            <a:r>
              <a:rPr lang="en-US" dirty="0"/>
              <a:t>debug</a:t>
            </a:r>
            <a:r>
              <a:rPr lang="he-IL" dirty="0"/>
              <a:t> (מסומן בריבוע ירוק)</a:t>
            </a:r>
          </a:p>
          <a:p>
            <a:pPr algn="r" rtl="1"/>
            <a:r>
              <a:rPr lang="he-IL" dirty="0"/>
              <a:t>לוחצים על </a:t>
            </a:r>
            <a:r>
              <a:rPr lang="en-US" dirty="0"/>
              <a:t>Node.js Debug Terminal</a:t>
            </a:r>
            <a:r>
              <a:rPr lang="he-IL" dirty="0"/>
              <a:t> (מסומן בירוק)</a:t>
            </a:r>
          </a:p>
          <a:p>
            <a:pPr lvl="1" algn="r" rtl="1"/>
            <a:r>
              <a:rPr lang="he-IL" dirty="0"/>
              <a:t>נפתח </a:t>
            </a:r>
            <a:r>
              <a:rPr lang="en-US" dirty="0"/>
              <a:t>terminal</a:t>
            </a:r>
            <a:r>
              <a:rPr lang="he-IL" dirty="0"/>
              <a:t> מיוחד שהוא במוד </a:t>
            </a:r>
            <a:r>
              <a:rPr lang="en-US" dirty="0"/>
              <a:t>debug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ומקושר ל </a:t>
            </a:r>
            <a:r>
              <a:rPr lang="en-US" dirty="0" err="1"/>
              <a:t>VSCode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מסמנים את השורות שאותם רוצים לבדוק (מופיעה נקודה אדומה לידה)</a:t>
            </a:r>
          </a:p>
          <a:p>
            <a:pPr algn="r" rtl="1"/>
            <a:r>
              <a:rPr lang="he-IL" dirty="0"/>
              <a:t>מריצים את הקוד הרלוונטי (</a:t>
            </a:r>
            <a:r>
              <a:rPr lang="en-US" dirty="0"/>
              <a:t>node debug.js</a:t>
            </a:r>
            <a:r>
              <a:rPr lang="he-IL" dirty="0"/>
              <a:t>) והוא מקושר אוטומטית </a:t>
            </a:r>
            <a:r>
              <a:rPr lang="he-IL" dirty="0">
                <a:sym typeface="Wingdings" panose="05000000000000000000" pitchFamily="2" charset="2"/>
              </a:rPr>
              <a:t></a:t>
            </a:r>
          </a:p>
          <a:p>
            <a:pPr algn="r" rtl="1"/>
            <a:r>
              <a:rPr lang="he-IL" dirty="0">
                <a:sym typeface="Wingdings" panose="05000000000000000000" pitchFamily="2" charset="2"/>
              </a:rPr>
              <a:t>ניתן להשתמש גם ב- </a:t>
            </a:r>
            <a:r>
              <a:rPr lang="en-US" dirty="0" err="1">
                <a:sym typeface="Wingdings" panose="05000000000000000000" pitchFamily="2" charset="2"/>
              </a:rPr>
              <a:t>nodemon</a:t>
            </a:r>
            <a:r>
              <a:rPr lang="he-IL" dirty="0">
                <a:sym typeface="Wingdings" panose="05000000000000000000" pitchFamily="2" charset="2"/>
              </a:rPr>
              <a:t> וזה יעבוד (אם כי לא הכי ממולץ)</a:t>
            </a:r>
          </a:p>
          <a:p>
            <a:pPr lvl="1" algn="r" rtl="1"/>
            <a:r>
              <a:rPr lang="en-US" dirty="0" err="1">
                <a:sym typeface="Wingdings" panose="05000000000000000000" pitchFamily="2" charset="2"/>
              </a:rPr>
              <a:t>Nodemon</a:t>
            </a:r>
            <a:r>
              <a:rPr lang="en-US" dirty="0">
                <a:sym typeface="Wingdings" panose="05000000000000000000" pitchFamily="2" charset="2"/>
              </a:rPr>
              <a:t> debug.js</a:t>
            </a:r>
            <a:endParaRPr lang="he-IL" dirty="0">
              <a:sym typeface="Wingdings" panose="05000000000000000000" pitchFamily="2" charset="2"/>
            </a:endParaRPr>
          </a:p>
          <a:p>
            <a:pPr lvl="1" algn="r" rtl="1"/>
            <a:r>
              <a:rPr lang="he-IL" dirty="0">
                <a:sym typeface="Wingdings" panose="05000000000000000000" pitchFamily="2" charset="2"/>
              </a:rPr>
              <a:t>שימו לב שבמקרה כזה </a:t>
            </a:r>
            <a:r>
              <a:rPr lang="en-US" dirty="0" err="1">
                <a:sym typeface="Wingdings" panose="05000000000000000000" pitchFamily="2" charset="2"/>
              </a:rPr>
              <a:t>vscode</a:t>
            </a:r>
            <a:r>
              <a:rPr lang="he-IL" dirty="0">
                <a:sym typeface="Wingdings" panose="05000000000000000000" pitchFamily="2" charset="2"/>
              </a:rPr>
              <a:t> לא ייקח אחריות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he-IL" dirty="0">
                <a:sym typeface="Wingdings" panose="05000000000000000000" pitchFamily="2" charset="2"/>
              </a:rPr>
              <a:t>וישים אזהרה על ה-</a:t>
            </a:r>
            <a:r>
              <a:rPr lang="en-US" dirty="0">
                <a:sym typeface="Wingdings" panose="05000000000000000000" pitchFamily="2" charset="2"/>
              </a:rPr>
              <a:t>breakpoint</a:t>
            </a:r>
            <a:r>
              <a:rPr lang="he-IL" dirty="0">
                <a:sym typeface="Wingdings" panose="05000000000000000000" pitchFamily="2" charset="2"/>
              </a:rPr>
              <a:t> : "</a:t>
            </a:r>
            <a:r>
              <a:rPr lang="en-US" dirty="0">
                <a:sym typeface="Wingdings" panose="05000000000000000000" pitchFamily="2" charset="2"/>
              </a:rPr>
              <a:t>Unbound breakpoint</a:t>
            </a:r>
            <a:r>
              <a:rPr lang="he-IL" dirty="0">
                <a:sym typeface="Wingdings" panose="05000000000000000000" pitchFamily="2" charset="2"/>
              </a:rPr>
              <a:t>"</a:t>
            </a:r>
            <a:endParaRPr lang="he-IL" dirty="0"/>
          </a:p>
          <a:p>
            <a:pPr lvl="1" algn="r" rtl="1"/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11AA9-85F0-46E2-AF52-8CF09911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13" y="2355450"/>
            <a:ext cx="1373271" cy="13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5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FA51-6C57-45F9-B8D6-41833887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דיבוג בעזרת </a:t>
            </a:r>
            <a:r>
              <a:rPr lang="en-US"/>
              <a:t>--inspect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8849-2DAA-43AB-9B20-7E38DF90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073"/>
            <a:ext cx="8596668" cy="3880773"/>
          </a:xfrm>
        </p:spPr>
        <p:txBody>
          <a:bodyPr/>
          <a:lstStyle/>
          <a:p>
            <a:pPr algn="r" rtl="1"/>
            <a:r>
              <a:rPr lang="he-IL" dirty="0"/>
              <a:t>פקודה להרצה:</a:t>
            </a:r>
          </a:p>
          <a:p>
            <a:pPr lvl="1" algn="r" rtl="1"/>
            <a:r>
              <a:rPr lang="he-IL" dirty="0"/>
              <a:t>עם </a:t>
            </a:r>
            <a:r>
              <a:rPr lang="en-US" dirty="0" err="1"/>
              <a:t>nodemon</a:t>
            </a:r>
            <a:r>
              <a:rPr lang="he-IL" dirty="0"/>
              <a:t>: </a:t>
            </a:r>
            <a:r>
              <a:rPr lang="en-US" dirty="0" err="1"/>
              <a:t>nodemon</a:t>
            </a:r>
            <a:r>
              <a:rPr lang="en-US" dirty="0"/>
              <a:t> --inspect=[port] </a:t>
            </a:r>
            <a:endParaRPr lang="he-IL" dirty="0"/>
          </a:p>
          <a:p>
            <a:pPr lvl="1" algn="r" rtl="1"/>
            <a:r>
              <a:rPr lang="he-IL" dirty="0"/>
              <a:t>עם</a:t>
            </a:r>
            <a:r>
              <a:rPr lang="en-US" dirty="0"/>
              <a:t>node </a:t>
            </a:r>
            <a:r>
              <a:rPr lang="he-IL" dirty="0"/>
              <a:t> : </a:t>
            </a:r>
            <a:r>
              <a:rPr lang="en-US" dirty="0"/>
              <a:t>node --inspect=[port]</a:t>
            </a:r>
          </a:p>
          <a:p>
            <a:pPr algn="r" rtl="1"/>
            <a:r>
              <a:rPr lang="en-US" dirty="0"/>
              <a:t> inspect</a:t>
            </a:r>
            <a:r>
              <a:rPr lang="he-IL" dirty="0"/>
              <a:t> מאפשר לדבג את הקוד שרץ ע"י האזנה לפורט ספיציפי</a:t>
            </a:r>
          </a:p>
          <a:p>
            <a:pPr lvl="1" algn="r" rtl="1"/>
            <a:r>
              <a:rPr lang="he-IL" dirty="0"/>
              <a:t>כדי להאזין לפורט ניתן להשתמש בכלי דיבוג שונים אחד מהם הוא </a:t>
            </a:r>
            <a:r>
              <a:rPr lang="en-US" dirty="0" err="1"/>
              <a:t>vscode</a:t>
            </a:r>
            <a:endParaRPr lang="he-IL" dirty="0"/>
          </a:p>
          <a:p>
            <a:pPr lvl="1" algn="r" rtl="1"/>
            <a:r>
              <a:rPr lang="he-IL" dirty="0"/>
              <a:t>ניתן לקרוא על דיבוג שרתי </a:t>
            </a:r>
            <a:r>
              <a:rPr lang="en-US" dirty="0"/>
              <a:t>node</a:t>
            </a:r>
            <a:r>
              <a:rPr lang="he-IL" dirty="0"/>
              <a:t> בעזרת </a:t>
            </a:r>
            <a:r>
              <a:rPr lang="en-US" dirty="0" err="1"/>
              <a:t>vscode</a:t>
            </a:r>
            <a:r>
              <a:rPr lang="he-IL" dirty="0"/>
              <a:t> בכתובת</a:t>
            </a:r>
          </a:p>
          <a:p>
            <a:pPr lvl="2" algn="r" rtl="1"/>
            <a:r>
              <a:rPr lang="en-US" dirty="0">
                <a:hlinkClick r:id="rId2"/>
              </a:rPr>
              <a:t>https://code.visualstudio.com/docs/nodejs/nodejs-debugging</a:t>
            </a:r>
            <a:endParaRPr lang="en-US" dirty="0"/>
          </a:p>
          <a:p>
            <a:pPr lvl="2" algn="r" rtl="1"/>
            <a:endParaRPr lang="en-US" dirty="0"/>
          </a:p>
          <a:p>
            <a:pPr algn="r" rtl="1"/>
            <a:r>
              <a:rPr lang="he-IL" dirty="0"/>
              <a:t>דוגמה להרצה: </a:t>
            </a:r>
            <a:r>
              <a:rPr lang="en-US" dirty="0"/>
              <a:t>node –-inspect=9000 HelloWorld.js</a:t>
            </a:r>
            <a:endParaRPr lang="he-IL" dirty="0"/>
          </a:p>
          <a:p>
            <a:pPr lvl="1" algn="r" rtl="1"/>
            <a:r>
              <a:rPr lang="he-IL" dirty="0"/>
              <a:t>מריץ את התוכנית שכתובה ב- </a:t>
            </a:r>
            <a:r>
              <a:rPr lang="en-US" dirty="0"/>
              <a:t>HelloWorld.js</a:t>
            </a:r>
            <a:r>
              <a:rPr lang="he-IL" dirty="0"/>
              <a:t> ומאפשר לדבג את הקוד ע"י האזנה לפורט 9000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6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88C6-FA06-45AB-8132-78E6F185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כלי דיבוג מתקדמים עם </a:t>
            </a:r>
            <a:r>
              <a:rPr lang="en-US" dirty="0" err="1"/>
              <a:t>VSCode</a:t>
            </a:r>
            <a:r>
              <a:rPr lang="he-IL" dirty="0"/>
              <a:t>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5FD9-EFC6-4B46-BDF8-4E6F4068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706"/>
            <a:ext cx="8596668" cy="3880773"/>
          </a:xfrm>
        </p:spPr>
        <p:txBody>
          <a:bodyPr/>
          <a:lstStyle/>
          <a:p>
            <a:pPr algn="r" rtl="1"/>
            <a:r>
              <a:rPr lang="he-IL" dirty="0"/>
              <a:t>קיימים שיטות שונות שבעזרתם אפשר להגדיר כלי דיבוג שישמשו אותכם בצוותים השונים</a:t>
            </a:r>
          </a:p>
          <a:p>
            <a:pPr algn="r" rtl="1"/>
            <a:r>
              <a:rPr lang="he-IL" dirty="0"/>
              <a:t>במצגת זו אציג שני דרכים מבלי להדגים</a:t>
            </a:r>
            <a:r>
              <a:rPr lang="en-US" dirty="0"/>
              <a:t> </a:t>
            </a:r>
            <a:r>
              <a:rPr lang="he-IL" dirty="0"/>
              <a:t>בפירוט</a:t>
            </a:r>
          </a:p>
          <a:p>
            <a:pPr lvl="1" algn="r" rtl="1"/>
            <a:r>
              <a:rPr lang="he-IL" dirty="0"/>
              <a:t>דיבוג בעזרת </a:t>
            </a:r>
            <a:r>
              <a:rPr lang="en-US" dirty="0"/>
              <a:t>Chrome </a:t>
            </a:r>
            <a:r>
              <a:rPr lang="en-US" dirty="0" err="1"/>
              <a:t>DevTools</a:t>
            </a:r>
            <a:r>
              <a:rPr lang="he-IL" dirty="0"/>
              <a:t>  </a:t>
            </a:r>
          </a:p>
          <a:p>
            <a:pPr lvl="1" algn="r" rtl="1"/>
            <a:r>
              <a:rPr lang="he-IL" dirty="0"/>
              <a:t>דיבוגים מתקדמים בעזרת </a:t>
            </a:r>
            <a:r>
              <a:rPr lang="en-US" dirty="0" err="1"/>
              <a:t>vscode</a:t>
            </a:r>
            <a:r>
              <a:rPr lang="he-IL" dirty="0"/>
              <a:t>: </a:t>
            </a:r>
          </a:p>
          <a:p>
            <a:pPr lvl="2" algn="r" rtl="1"/>
            <a:r>
              <a:rPr lang="he-IL" dirty="0"/>
              <a:t>קימפולים לפני הרצות</a:t>
            </a:r>
          </a:p>
          <a:p>
            <a:pPr lvl="2" algn="r" rtl="1"/>
            <a:r>
              <a:rPr lang="he-IL" dirty="0"/>
              <a:t>הרצת תוכניות עם פרמטרים</a:t>
            </a:r>
          </a:p>
          <a:p>
            <a:pPr lvl="2" algn="r" rtl="1"/>
            <a:r>
              <a:rPr lang="he-IL" dirty="0"/>
              <a:t>חפשו מידע נוסף על דברים שאפשר לעשות בעזרת </a:t>
            </a:r>
            <a:r>
              <a:rPr lang="en-US" dirty="0" err="1"/>
              <a:t>launch.json</a:t>
            </a:r>
            <a:r>
              <a:rPr lang="he-IL" dirty="0"/>
              <a:t> כדי לדבג את הקוד שלכם</a:t>
            </a:r>
          </a:p>
          <a:p>
            <a:pPr marL="914400" lvl="2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95283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395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דיבוג קוד </vt:lpstr>
      <vt:lpstr>מה זה Nodemon ?</vt:lpstr>
      <vt:lpstr>דמו</vt:lpstr>
      <vt:lpstr>דיבוג קוד js בעזרת VSCode למתחילים</vt:lpstr>
      <vt:lpstr>דיבוג קוד js בעזרת VSCode למתחילים (2)</vt:lpstr>
      <vt:lpstr>דיבוג בעזרת --inspect</vt:lpstr>
      <vt:lpstr>כלי דיבוג מתקדמים עם VSCode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דיבוג קוד</dc:title>
  <dc:creator>Roni K</dc:creator>
  <cp:lastModifiedBy>Roni K</cp:lastModifiedBy>
  <cp:revision>24</cp:revision>
  <dcterms:created xsi:type="dcterms:W3CDTF">2021-01-10T08:09:01Z</dcterms:created>
  <dcterms:modified xsi:type="dcterms:W3CDTF">2021-01-25T12:00:08Z</dcterms:modified>
</cp:coreProperties>
</file>