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58" r:id="rId9"/>
    <p:sldId id="267" r:id="rId10"/>
    <p:sldId id="268" r:id="rId11"/>
    <p:sldId id="263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996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510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799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9348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268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5332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228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161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220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557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467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09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834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708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829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629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9C5C-6D32-41C8-B126-7E275A6D862B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22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nodejs/index.htm" TargetMode="External"/><Relationship Id="rId2" Type="http://schemas.openxmlformats.org/officeDocument/2006/relationships/hyperlink" Target="https://nodejs.org/en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3F74-EEE5-49D3-ADCD-C58DFE635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Node.js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B9CCA-DAAF-449C-8D7E-3BF83B429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Introduction &amp; Basics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0033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380-6E8D-41D4-A5EB-E2C0BD47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4194"/>
          </a:xfrm>
        </p:spPr>
        <p:txBody>
          <a:bodyPr/>
          <a:lstStyle/>
          <a:p>
            <a:r>
              <a:rPr lang="en-US" dirty="0"/>
              <a:t>Demo – First Applications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4DA3-2E33-4AB9-8DFC-A24BB5871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78" y="1583541"/>
            <a:ext cx="8596668" cy="4550929"/>
          </a:xfrm>
        </p:spPr>
        <p:txBody>
          <a:bodyPr>
            <a:normAutofit/>
          </a:bodyPr>
          <a:lstStyle/>
          <a:p>
            <a:r>
              <a:rPr lang="en-US" dirty="0"/>
              <a:t>Create server.js file</a:t>
            </a:r>
          </a:p>
          <a:p>
            <a:r>
              <a:rPr lang="en-US" dirty="0"/>
              <a:t>Copy the next content to your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cmd</a:t>
            </a:r>
            <a:r>
              <a:rPr lang="en-US" dirty="0"/>
              <a:t> and run “node server.js”</a:t>
            </a:r>
          </a:p>
          <a:p>
            <a:r>
              <a:rPr lang="en-US" dirty="0"/>
              <a:t>Test your application with chrome </a:t>
            </a:r>
            <a:r>
              <a:rPr lang="en-US" dirty="0">
                <a:hlinkClick r:id="rId2"/>
              </a:rPr>
              <a:t>http://127.0.0.1:8080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5F889-0B34-4356-A16F-E61A3A27AEC5}"/>
              </a:ext>
            </a:extLst>
          </p:cNvPr>
          <p:cNvSpPr txBox="1"/>
          <p:nvPr/>
        </p:nvSpPr>
        <p:spPr>
          <a:xfrm>
            <a:off x="1970577" y="2518481"/>
            <a:ext cx="6010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http = require(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http.createServer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(req, res)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res.writeHead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'text/plain'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}).listen(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648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23F0-4C87-45B8-A309-40A15877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When to use Node.js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982A-C3F8-4B67-803C-D81542F2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CPU Cycles </a:t>
            </a:r>
          </a:p>
          <a:p>
            <a:r>
              <a:rPr lang="en-US" dirty="0"/>
              <a:t>I/O Operations</a:t>
            </a:r>
          </a:p>
          <a:p>
            <a:r>
              <a:rPr lang="en-US" dirty="0"/>
              <a:t>Chat/ messaging</a:t>
            </a:r>
          </a:p>
          <a:p>
            <a:r>
              <a:rPr lang="en-US" dirty="0"/>
              <a:t>Real – Time Applications</a:t>
            </a:r>
          </a:p>
          <a:p>
            <a:r>
              <a:rPr lang="en-US" dirty="0"/>
              <a:t>Communication Hubs</a:t>
            </a:r>
          </a:p>
          <a:p>
            <a:r>
              <a:rPr lang="en-US" dirty="0"/>
              <a:t>High Concurrency Applications</a:t>
            </a:r>
          </a:p>
          <a:p>
            <a:r>
              <a:rPr lang="en-US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139679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E88E-5D95-40C3-9938-6D79BCB2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looking for other platforms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6D8EA-B86E-4814-8790-9EDC89C3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Heavy Computation</a:t>
            </a:r>
          </a:p>
          <a:p>
            <a:r>
              <a:rPr lang="en-US" dirty="0"/>
              <a:t>Large and Complicated Web Applications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8071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B1DC-3F1E-48DB-A21E-CDBD49F9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concepts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A98A-D9D4-4C0A-8633-3667C7380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6065"/>
            <a:ext cx="8596668" cy="3880773"/>
          </a:xfrm>
        </p:spPr>
        <p:txBody>
          <a:bodyPr/>
          <a:lstStyle/>
          <a:p>
            <a:r>
              <a:rPr lang="en-US" dirty="0"/>
              <a:t>Non blocking I/O</a:t>
            </a:r>
          </a:p>
          <a:p>
            <a:pPr lvl="1"/>
            <a:r>
              <a:rPr lang="en-US" sz="1800" dirty="0"/>
              <a:t>Callbacks</a:t>
            </a:r>
          </a:p>
          <a:p>
            <a:pPr lvl="1"/>
            <a:r>
              <a:rPr lang="en-US" sz="1800" dirty="0"/>
              <a:t>Asynchronous code</a:t>
            </a:r>
          </a:p>
          <a:p>
            <a:pPr lvl="2"/>
            <a:r>
              <a:rPr lang="en-US" sz="1800" dirty="0"/>
              <a:t>Promises</a:t>
            </a:r>
          </a:p>
          <a:p>
            <a:pPr lvl="2"/>
            <a:r>
              <a:rPr lang="en-US" sz="1800" dirty="0"/>
              <a:t>Async/Await</a:t>
            </a:r>
          </a:p>
          <a:p>
            <a:r>
              <a:rPr lang="en-US" dirty="0"/>
              <a:t>Modules</a:t>
            </a:r>
          </a:p>
          <a:p>
            <a:pPr lvl="1"/>
            <a:r>
              <a:rPr lang="en-US" sz="1800" dirty="0"/>
              <a:t>Require</a:t>
            </a:r>
          </a:p>
          <a:p>
            <a:pPr lvl="1"/>
            <a:r>
              <a:rPr lang="en-US" sz="1800" dirty="0"/>
              <a:t>Core Modules – </a:t>
            </a:r>
            <a:r>
              <a:rPr lang="en-US" sz="1800" dirty="0" err="1"/>
              <a:t>os</a:t>
            </a:r>
            <a:r>
              <a:rPr lang="en-US" sz="1800" dirty="0"/>
              <a:t>, fs, path ….</a:t>
            </a:r>
          </a:p>
          <a:p>
            <a:pPr lvl="1"/>
            <a:r>
              <a:rPr lang="en-US" sz="1800" dirty="0"/>
              <a:t>User Defined Modules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3944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DACE-7FC4-44AE-ADBD-BADFAD6C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 resources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9894-185F-4DDF-A343-66EEC84EE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documentation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https://nodejs.org/en/docs/</a:t>
            </a:r>
            <a:endParaRPr lang="en-US" dirty="0"/>
          </a:p>
          <a:p>
            <a:r>
              <a:rPr lang="en-US" dirty="0"/>
              <a:t>Node.js Tutorial - </a:t>
            </a:r>
            <a:r>
              <a:rPr lang="en-US" dirty="0">
                <a:hlinkClick r:id="rId3"/>
              </a:rPr>
              <a:t>https://www.tutorialspoint.com/nodejs/index.htm</a:t>
            </a:r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pic>
        <p:nvPicPr>
          <p:cNvPr id="4" name="Picture 2" descr="Node.js – ויקיפדיה">
            <a:extLst>
              <a:ext uri="{FF2B5EF4-FFF2-40B4-BE49-F238E27FC236}">
                <a16:creationId xmlns:a16="http://schemas.microsoft.com/office/drawing/2014/main" id="{3B8113B8-E4BF-4D9B-BF00-42FD81241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952" y="4031867"/>
            <a:ext cx="3285432" cy="200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95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D29A-0646-4BC5-9F16-2A08F98C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0F81-E7BC-44BB-9AE8-D0CDB1B3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  <a:p>
            <a:r>
              <a:rPr lang="en-US" dirty="0"/>
              <a:t>Architecture of Node.js</a:t>
            </a:r>
          </a:p>
          <a:p>
            <a:r>
              <a:rPr lang="en-US" dirty="0"/>
              <a:t>Node.js Event Loop</a:t>
            </a:r>
          </a:p>
          <a:p>
            <a:r>
              <a:rPr lang="en-US" dirty="0"/>
              <a:t>Why Node.js?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Where to use Node JS</a:t>
            </a:r>
          </a:p>
        </p:txBody>
      </p:sp>
    </p:spTree>
    <p:extLst>
      <p:ext uri="{BB962C8B-B14F-4D97-AF65-F5344CB8AC3E}">
        <p14:creationId xmlns:p14="http://schemas.microsoft.com/office/powerpoint/2010/main" val="13951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8063-D422-4AFF-97BB-5FAA36E6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9A54E-3D1E-416F-BBE3-1826957D8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It was created by Ryan Dahl in 2009</a:t>
            </a:r>
          </a:p>
          <a:p>
            <a:r>
              <a:rPr lang="en-US" dirty="0"/>
              <a:t>It is an open source , cross platform runtime environment for server side and networking application</a:t>
            </a:r>
          </a:p>
          <a:p>
            <a:r>
              <a:rPr lang="en-US" dirty="0"/>
              <a:t>It is written in JavaScript and can run on Linux , Mac , Windows , FreeBSD</a:t>
            </a:r>
          </a:p>
          <a:p>
            <a:r>
              <a:rPr lang="en-US" dirty="0"/>
              <a:t> It provided an event driven architecture and a non blocking I/O that optimize and scalability</a:t>
            </a:r>
          </a:p>
          <a:p>
            <a:r>
              <a:rPr lang="en-US" dirty="0"/>
              <a:t> It used Google JavaScript V8 Engine to Execute Code</a:t>
            </a:r>
          </a:p>
          <a:p>
            <a:r>
              <a:rPr lang="en-US" dirty="0"/>
              <a:t>In ‘Node.js’ , ‘JS’ doesn’t mean that its solely written JavaScript. It is 40% JS and 60% C++.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0902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C537-1BDD-4835-8522-A3F6D3D8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271" y="2880895"/>
            <a:ext cx="8596668" cy="1320800"/>
          </a:xfrm>
        </p:spPr>
        <p:txBody>
          <a:bodyPr/>
          <a:lstStyle/>
          <a:p>
            <a:r>
              <a:rPr lang="en-US" dirty="0"/>
              <a:t>JavaScript !== Java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4364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921B-1A84-40E7-8BA4-142145D2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53D17-035F-4085-9E94-AF5532DC1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90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Everything inside Node.js runs in a single-thread</a:t>
            </a:r>
          </a:p>
          <a:p>
            <a:r>
              <a:rPr lang="en-US" dirty="0"/>
              <a:t>One process</a:t>
            </a:r>
          </a:p>
          <a:p>
            <a:r>
              <a:rPr lang="en-US" dirty="0"/>
              <a:t>One thread</a:t>
            </a:r>
          </a:p>
          <a:p>
            <a:r>
              <a:rPr lang="en-US" dirty="0"/>
              <a:t>One event loop</a:t>
            </a:r>
          </a:p>
          <a:p>
            <a:r>
              <a:rPr lang="en-US" dirty="0"/>
              <a:t>One JS Engine Instance</a:t>
            </a:r>
          </a:p>
          <a:p>
            <a:r>
              <a:rPr lang="en-US" dirty="0"/>
              <a:t>One Node.js Instance</a:t>
            </a:r>
          </a:p>
          <a:p>
            <a:endParaRPr lang="en-US" dirty="0"/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6D875-2F6D-467E-81C7-93F34C9C6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727" y="2863183"/>
            <a:ext cx="56292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7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D7E9-C13A-4FF1-AFC4-4F98F2A0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Node.js (2)</a:t>
            </a:r>
            <a:endParaRPr lang="en-IL" dirty="0"/>
          </a:p>
        </p:txBody>
      </p:sp>
      <p:pic>
        <p:nvPicPr>
          <p:cNvPr id="2050" name="Picture 2" descr="Which is correct Node.js architecture? - Stack Overflow">
            <a:extLst>
              <a:ext uri="{FF2B5EF4-FFF2-40B4-BE49-F238E27FC236}">
                <a16:creationId xmlns:a16="http://schemas.microsoft.com/office/drawing/2014/main" id="{BDE58CBD-02FE-4947-B41E-1F02728B2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474" y="2198688"/>
            <a:ext cx="6908641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17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F306-706D-46E1-9E65-6EC3B830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D7CA-E3D5-4273-838C-5BC8673AD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Easy Way to Build Scalable Network Program</a:t>
            </a:r>
          </a:p>
          <a:p>
            <a:r>
              <a:rPr lang="en-US" dirty="0"/>
              <a:t>Node.js are free from worries of dead-locking the process, since there are no locks</a:t>
            </a:r>
          </a:p>
          <a:p>
            <a:r>
              <a:rPr lang="en-US" dirty="0"/>
              <a:t>Almost no function in Node.js directly performs I/O, so the process never blocks</a:t>
            </a:r>
          </a:p>
          <a:p>
            <a:r>
              <a:rPr lang="en-US" dirty="0"/>
              <a:t>Because nothing blocks, scalable systems are very reasonable to develop in Node.js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7294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F22E-47F2-4640-9F07-6D7B2D69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D3AA-4899-411E-BD51-D4DE077DE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Easy Way to Build Scalable Network Programs</a:t>
            </a:r>
          </a:p>
          <a:p>
            <a:r>
              <a:rPr lang="en-US" dirty="0"/>
              <a:t>Allows to run JavaScript code in the backend, outside a browse.</a:t>
            </a:r>
          </a:p>
          <a:p>
            <a:r>
              <a:rPr lang="en-US" dirty="0"/>
              <a:t>Enable to use Same programming language (</a:t>
            </a:r>
            <a:r>
              <a:rPr lang="en-US" dirty="0" err="1"/>
              <a:t>Javascript</a:t>
            </a:r>
            <a:r>
              <a:rPr lang="en-US" dirty="0"/>
              <a:t>) for both front-end and back-end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2095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6F4D-AF9D-47A6-AD07-4B89270B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– </a:t>
            </a:r>
            <a:r>
              <a:rPr lang="en-US" dirty="0"/>
              <a:t>Hello World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8AFC-7024-4E90-8813-DEB096C1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684"/>
            <a:ext cx="8596668" cy="3880773"/>
          </a:xfrm>
        </p:spPr>
        <p:txBody>
          <a:bodyPr/>
          <a:lstStyle/>
          <a:p>
            <a:r>
              <a:rPr lang="en-US" dirty="0"/>
              <a:t>Target: Print “Hello World”;</a:t>
            </a:r>
          </a:p>
          <a:p>
            <a:pPr lvl="1"/>
            <a:r>
              <a:rPr lang="en-US" dirty="0"/>
              <a:t>Open CMD</a:t>
            </a:r>
          </a:p>
          <a:p>
            <a:pPr lvl="1"/>
            <a:r>
              <a:rPr lang="en-US" dirty="0"/>
              <a:t>Type “node” to start node process</a:t>
            </a:r>
          </a:p>
          <a:p>
            <a:pPr lvl="1"/>
            <a:r>
              <a:rPr lang="en-US" dirty="0"/>
              <a:t>Type “console.log(‘Hello World’)”</a:t>
            </a:r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72C61-7B58-4556-AF31-FFA5A48E1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48"/>
          <a:stretch/>
        </p:blipFill>
        <p:spPr>
          <a:xfrm>
            <a:off x="5370018" y="1863378"/>
            <a:ext cx="5759295" cy="110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73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494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Consolas</vt:lpstr>
      <vt:lpstr>Source Sans Pro</vt:lpstr>
      <vt:lpstr>Trebuchet MS</vt:lpstr>
      <vt:lpstr>Wingdings 3</vt:lpstr>
      <vt:lpstr>Facet</vt:lpstr>
      <vt:lpstr>Node.js</vt:lpstr>
      <vt:lpstr>Agenda</vt:lpstr>
      <vt:lpstr>What is Node.js</vt:lpstr>
      <vt:lpstr>JavaScript !== Java</vt:lpstr>
      <vt:lpstr>Architecture of Node.js</vt:lpstr>
      <vt:lpstr>Architecture of Node.js (2)</vt:lpstr>
      <vt:lpstr>Advantages</vt:lpstr>
      <vt:lpstr>Why Node.js</vt:lpstr>
      <vt:lpstr>Demo – Hello World</vt:lpstr>
      <vt:lpstr>Demo – First Applications</vt:lpstr>
      <vt:lpstr>When to use Node.js</vt:lpstr>
      <vt:lpstr>When looking for other platforms</vt:lpstr>
      <vt:lpstr>Node.js concepts</vt:lpstr>
      <vt:lpstr>More information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Roni K</dc:creator>
  <cp:lastModifiedBy>Roni K</cp:lastModifiedBy>
  <cp:revision>26</cp:revision>
  <dcterms:created xsi:type="dcterms:W3CDTF">2020-11-19T08:35:02Z</dcterms:created>
  <dcterms:modified xsi:type="dcterms:W3CDTF">2021-01-25T13:09:17Z</dcterms:modified>
</cp:coreProperties>
</file>