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877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15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4146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50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181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4426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5398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150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358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248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711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783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053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123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614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648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E782-6B6E-4AD4-8F55-33105B65BF79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899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486C-D023-4385-B421-7F4B6CCBF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Express.js	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9B1A1-9070-4453-BD56-A0B3127FC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he-IL" dirty="0"/>
              <a:t>תשתית להקמת שירותים ב- </a:t>
            </a:r>
            <a:r>
              <a:rPr lang="en-US" dirty="0"/>
              <a:t>Node.js</a:t>
            </a:r>
            <a:r>
              <a:rPr lang="he-IL" dirty="0"/>
              <a:t>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2403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86AB-300A-4ED8-86C9-D02162E9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מה זה </a:t>
            </a:r>
            <a:r>
              <a:rPr lang="en-US" dirty="0"/>
              <a:t>Express.js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B360D-F0DA-4898-85F8-F8787F43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היא תשתית לפיתוח שירותים מעל </a:t>
            </a:r>
            <a:r>
              <a:rPr lang="en-US" dirty="0"/>
              <a:t>Node.js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היא משתמשת במודול </a:t>
            </a:r>
            <a:r>
              <a:rPr lang="en-US" dirty="0"/>
              <a:t>http</a:t>
            </a:r>
            <a:r>
              <a:rPr lang="he-IL" dirty="0"/>
              <a:t> של </a:t>
            </a:r>
            <a:r>
              <a:rPr lang="en-US" dirty="0"/>
              <a:t>Node</a:t>
            </a:r>
            <a:endParaRPr lang="he-IL" dirty="0"/>
          </a:p>
          <a:p>
            <a:pPr algn="r" rtl="1"/>
            <a:r>
              <a:rPr lang="he-IL" dirty="0"/>
              <a:t>בעזרת תשתית זו ניתן להרים שירות עם </a:t>
            </a:r>
            <a:r>
              <a:rPr lang="en-US" dirty="0" err="1"/>
              <a:t>api</a:t>
            </a:r>
            <a:r>
              <a:rPr lang="he-IL" dirty="0"/>
              <a:t> בקלות וביעילות והיא התעסקות בדברים שוליים רבים כמו ניתוק חיבור בין שרת ללקוח, ביצוע המרות של מידע שמתקבל מהלקוח בקלות וכו' .</a:t>
            </a:r>
          </a:p>
          <a:p>
            <a:pPr algn="r" rtl="1"/>
            <a:r>
              <a:rPr lang="he-IL" dirty="0"/>
              <a:t>ניתן להוסיף </a:t>
            </a:r>
            <a:r>
              <a:rPr lang="en-US" dirty="0" err="1"/>
              <a:t>middlewares</a:t>
            </a:r>
            <a:r>
              <a:rPr lang="he-IL" dirty="0"/>
              <a:t> ו- </a:t>
            </a:r>
            <a:r>
              <a:rPr lang="en-US" dirty="0" err="1"/>
              <a:t>errorHandlers</a:t>
            </a:r>
            <a:r>
              <a:rPr lang="he-IL" dirty="0"/>
              <a:t> בקלות רבה</a:t>
            </a:r>
          </a:p>
        </p:txBody>
      </p:sp>
    </p:spTree>
    <p:extLst>
      <p:ext uri="{BB962C8B-B14F-4D97-AF65-F5344CB8AC3E}">
        <p14:creationId xmlns:p14="http://schemas.microsoft.com/office/powerpoint/2010/main" val="358837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B54B-F0B9-4218-8B60-ADF4A34F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דמו 1: </a:t>
            </a:r>
            <a:r>
              <a:rPr lang="en-US" dirty="0"/>
              <a:t>Hello World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8906-DDA1-4A64-9A15-329480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35" y="142374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 express = require("express");</a:t>
            </a:r>
          </a:p>
          <a:p>
            <a:pPr marL="0" indent="0" algn="l">
              <a:buNone/>
            </a:pPr>
            <a:r>
              <a:rPr lang="en-US" dirty="0"/>
              <a:t>const app = express();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 err="1"/>
              <a:t>app.get</a:t>
            </a:r>
            <a:r>
              <a:rPr lang="en-US" dirty="0"/>
              <a:t>("/", (</a:t>
            </a:r>
            <a:r>
              <a:rPr lang="en-US" dirty="0" err="1"/>
              <a:t>req,res</a:t>
            </a:r>
            <a:r>
              <a:rPr lang="en-US" dirty="0"/>
              <a:t>) =&gt; </a:t>
            </a:r>
            <a:r>
              <a:rPr lang="en-US" dirty="0" err="1"/>
              <a:t>res.send</a:t>
            </a:r>
            <a:r>
              <a:rPr lang="en-US" dirty="0"/>
              <a:t>("Hello World!"));</a:t>
            </a:r>
          </a:p>
          <a:p>
            <a:pPr marL="0" indent="0" algn="l">
              <a:buNone/>
            </a:pPr>
            <a:r>
              <a:rPr lang="en-US" dirty="0" err="1"/>
              <a:t>app.listen</a:t>
            </a:r>
            <a:r>
              <a:rPr lang="en-US" dirty="0"/>
              <a:t>(3000);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7075D-C139-4039-8763-6ED87D237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3"/>
          <a:stretch/>
        </p:blipFill>
        <p:spPr>
          <a:xfrm>
            <a:off x="396813" y="4100975"/>
            <a:ext cx="5906333" cy="2276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590AD1-BE6B-4CE7-AF2F-464F7C877E9B}"/>
              </a:ext>
            </a:extLst>
          </p:cNvPr>
          <p:cNvSpPr txBox="1"/>
          <p:nvPr/>
        </p:nvSpPr>
        <p:spPr>
          <a:xfrm>
            <a:off x="5424256" y="3028040"/>
            <a:ext cx="3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איך להאזין לפורט ספציפי</a:t>
            </a:r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694AB-4FD5-476F-80E5-52CC9B269958}"/>
              </a:ext>
            </a:extLst>
          </p:cNvPr>
          <p:cNvCxnSpPr/>
          <p:nvPr/>
        </p:nvCxnSpPr>
        <p:spPr>
          <a:xfrm flipH="1">
            <a:off x="2565647" y="3213717"/>
            <a:ext cx="26277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71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7AE2-863F-44AD-A364-5CE0BC6C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מה זה </a:t>
            </a:r>
            <a:r>
              <a:rPr lang="en-US" dirty="0" err="1"/>
              <a:t>app.get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7687-C800-4F4A-A86B-644BAD60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562"/>
            <a:ext cx="8596668" cy="3880773"/>
          </a:xfrm>
        </p:spPr>
        <p:txBody>
          <a:bodyPr/>
          <a:lstStyle/>
          <a:p>
            <a:pPr algn="r" rtl="1"/>
            <a:r>
              <a:rPr lang="he-IL" dirty="0"/>
              <a:t>מאפשר להוסיף מתודת </a:t>
            </a:r>
            <a:r>
              <a:rPr lang="en-US" dirty="0"/>
              <a:t>get</a:t>
            </a:r>
            <a:r>
              <a:rPr lang="he-IL" dirty="0"/>
              <a:t> עבור השירות</a:t>
            </a:r>
          </a:p>
          <a:p>
            <a:pPr algn="r" rtl="1"/>
            <a:r>
              <a:rPr lang="he-IL" dirty="0"/>
              <a:t>מקבל כפרמטרים:</a:t>
            </a:r>
          </a:p>
          <a:p>
            <a:pPr lvl="1" algn="r" rtl="1"/>
            <a:r>
              <a:rPr lang="he-IL" dirty="0"/>
              <a:t>נתיב לפנייה </a:t>
            </a:r>
            <a:r>
              <a:rPr lang="en-US" dirty="0"/>
              <a:t>path</a:t>
            </a:r>
            <a:endParaRPr lang="he-IL" dirty="0"/>
          </a:p>
          <a:p>
            <a:pPr lvl="1" algn="r" rtl="1"/>
            <a:r>
              <a:rPr lang="he-IL" dirty="0"/>
              <a:t>פעולות לטיפול בבקשה </a:t>
            </a:r>
            <a:r>
              <a:rPr lang="en-US" dirty="0"/>
              <a:t>handlers</a:t>
            </a:r>
            <a:r>
              <a:rPr lang="he-IL" dirty="0"/>
              <a:t> (הסבר בשקף הבא)</a:t>
            </a:r>
          </a:p>
          <a:p>
            <a:pPr lvl="1" algn="r" rtl="1"/>
            <a:endParaRPr lang="en-US" dirty="0"/>
          </a:p>
          <a:p>
            <a:pPr lvl="1" algn="r" rtl="1"/>
            <a:r>
              <a:rPr lang="he-IL" dirty="0"/>
              <a:t>דוגמה ליצירת נתיב עבור קבלת כל הסטודנטים </a:t>
            </a:r>
            <a:r>
              <a:rPr lang="en-US" dirty="0"/>
              <a:t>localhost:3000/students</a:t>
            </a:r>
            <a:endParaRPr lang="he-IL" dirty="0"/>
          </a:p>
          <a:p>
            <a:pPr lvl="1" algn="l"/>
            <a:r>
              <a:rPr lang="en-US" dirty="0" err="1"/>
              <a:t>app.get</a:t>
            </a:r>
            <a:r>
              <a:rPr lang="en-US" dirty="0"/>
              <a:t>(“/students”, </a:t>
            </a:r>
            <a:r>
              <a:rPr lang="en-US" dirty="0" err="1"/>
              <a:t>getStudents</a:t>
            </a:r>
            <a:r>
              <a:rPr lang="en-US" dirty="0"/>
              <a:t>);</a:t>
            </a:r>
            <a:endParaRPr lang="he-IL" dirty="0"/>
          </a:p>
          <a:p>
            <a:pPr lvl="1" algn="l"/>
            <a:endParaRPr lang="he-IL" dirty="0"/>
          </a:p>
          <a:p>
            <a:pPr lvl="1" algn="r" rtl="1"/>
            <a:r>
              <a:rPr lang="he-IL" dirty="0"/>
              <a:t>באופן דומה נתין להגדיר מתודות </a:t>
            </a:r>
            <a:r>
              <a:rPr lang="en-US" dirty="0"/>
              <a:t>post, put, delete</a:t>
            </a:r>
            <a:r>
              <a:rPr lang="he-IL" dirty="0"/>
              <a:t> – </a:t>
            </a:r>
            <a:r>
              <a:rPr lang="en-US" dirty="0" err="1"/>
              <a:t>app.post</a:t>
            </a:r>
            <a:r>
              <a:rPr lang="en-US" dirty="0"/>
              <a:t>, </a:t>
            </a:r>
            <a:r>
              <a:rPr lang="en-US" dirty="0" err="1"/>
              <a:t>app.put</a:t>
            </a:r>
            <a:r>
              <a:rPr lang="en-US" dirty="0"/>
              <a:t>, </a:t>
            </a:r>
            <a:r>
              <a:rPr lang="en-US" dirty="0" err="1"/>
              <a:t>app.delete</a:t>
            </a: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55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4B48-9642-4E4F-8F3D-ADC1499B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ממה מורכבת</a:t>
            </a:r>
            <a:r>
              <a:rPr lang="en-US" dirty="0"/>
              <a:t> </a:t>
            </a:r>
            <a:r>
              <a:rPr lang="he-IL" dirty="0"/>
              <a:t>פעולות לטיפול בבקשות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5E8D-EC28-4409-A6B8-E89D40422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8950"/>
            <a:ext cx="8596668" cy="3880773"/>
          </a:xfrm>
        </p:spPr>
        <p:txBody>
          <a:bodyPr/>
          <a:lstStyle/>
          <a:p>
            <a:pPr algn="r" rtl="1"/>
            <a:r>
              <a:rPr lang="en-US" dirty="0" err="1"/>
              <a:t>Requst</a:t>
            </a:r>
            <a:r>
              <a:rPr lang="he-IL" dirty="0"/>
              <a:t> – פרמטרים שהתקבלו מהלקוח</a:t>
            </a:r>
          </a:p>
          <a:p>
            <a:pPr lvl="1" algn="r" rtl="1"/>
            <a:r>
              <a:rPr lang="en-US" dirty="0" err="1"/>
              <a:t>req.headers</a:t>
            </a:r>
            <a:r>
              <a:rPr lang="he-IL" dirty="0"/>
              <a:t> –</a:t>
            </a:r>
            <a:r>
              <a:rPr lang="en-US" dirty="0"/>
              <a:t>headers</a:t>
            </a:r>
            <a:r>
              <a:rPr lang="he-IL" dirty="0"/>
              <a:t> שהתקבלו מהלקוח</a:t>
            </a:r>
            <a:endParaRPr lang="en-US" dirty="0"/>
          </a:p>
          <a:p>
            <a:pPr lvl="1" algn="r" rtl="1"/>
            <a:r>
              <a:rPr lang="en-US" dirty="0" err="1"/>
              <a:t>req.body</a:t>
            </a:r>
            <a:r>
              <a:rPr lang="he-IL" dirty="0"/>
              <a:t> – ה-</a:t>
            </a:r>
            <a:r>
              <a:rPr lang="en-US" dirty="0"/>
              <a:t>body</a:t>
            </a:r>
            <a:r>
              <a:rPr lang="he-IL" dirty="0"/>
              <a:t> של הבקשה</a:t>
            </a:r>
          </a:p>
          <a:p>
            <a:pPr lvl="1" algn="r" rtl="1"/>
            <a:r>
              <a:rPr lang="en-US" dirty="0" err="1"/>
              <a:t>req.param</a:t>
            </a:r>
            <a:r>
              <a:rPr lang="he-IL" dirty="0"/>
              <a:t> – </a:t>
            </a:r>
            <a:r>
              <a:rPr lang="en-US" dirty="0"/>
              <a:t>route parameters</a:t>
            </a:r>
            <a:r>
              <a:rPr lang="he-IL" dirty="0"/>
              <a:t> </a:t>
            </a:r>
          </a:p>
          <a:p>
            <a:pPr lvl="1" algn="r" rtl="1"/>
            <a:r>
              <a:rPr lang="en-US" dirty="0" err="1"/>
              <a:t>req.query</a:t>
            </a:r>
            <a:r>
              <a:rPr lang="he-IL" dirty="0"/>
              <a:t> – </a:t>
            </a:r>
            <a:r>
              <a:rPr lang="en-US" dirty="0"/>
              <a:t>query parameter</a:t>
            </a:r>
          </a:p>
          <a:p>
            <a:pPr lvl="1" algn="r" rtl="1"/>
            <a:endParaRPr lang="en-US" dirty="0"/>
          </a:p>
          <a:p>
            <a:pPr lvl="1" algn="r" rtl="1"/>
            <a:r>
              <a:rPr lang="he-IL" dirty="0"/>
              <a:t>קיים קובץ בתקייה בשם </a:t>
            </a:r>
            <a:r>
              <a:rPr lang="en-US" dirty="0" err="1"/>
              <a:t>requestParameters</a:t>
            </a:r>
            <a:r>
              <a:rPr lang="he-IL" dirty="0"/>
              <a:t> שבו פנייה לשירות מחזירה את הפרמטרים לפי איך שהם הגיעו לשרת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3351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FDB7-257A-4356-8309-023131A0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ממה מורכבת</a:t>
            </a:r>
            <a:r>
              <a:rPr lang="en-US" dirty="0"/>
              <a:t> </a:t>
            </a:r>
            <a:r>
              <a:rPr lang="he-IL" dirty="0"/>
              <a:t>פעולות לטיפול בבקשות 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B052-1587-4205-B578-B5ADE1F86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Response</a:t>
            </a:r>
            <a:r>
              <a:rPr lang="he-IL" dirty="0"/>
              <a:t> – אובייקט שבעזרתו מחזירים תשובות ללקוח</a:t>
            </a:r>
          </a:p>
          <a:p>
            <a:pPr algn="r" rtl="1"/>
            <a:r>
              <a:rPr lang="he-IL" dirty="0"/>
              <a:t>פעולות שימושיות:</a:t>
            </a:r>
          </a:p>
          <a:p>
            <a:pPr lvl="1" algn="r" rtl="1"/>
            <a:r>
              <a:rPr lang="en-US" dirty="0" err="1"/>
              <a:t>res.end</a:t>
            </a:r>
            <a:r>
              <a:rPr lang="he-IL" dirty="0"/>
              <a:t> – סוגר את החיבור בין השרת ללקוח</a:t>
            </a:r>
            <a:endParaRPr lang="en-US" dirty="0"/>
          </a:p>
          <a:p>
            <a:pPr lvl="1" algn="r" rtl="1"/>
            <a:r>
              <a:rPr lang="en-US" dirty="0" err="1"/>
              <a:t>Res.json</a:t>
            </a:r>
            <a:r>
              <a:rPr lang="he-IL" dirty="0"/>
              <a:t> –מאפשר להחזיר אובייקט </a:t>
            </a:r>
            <a:r>
              <a:rPr lang="en-US" dirty="0"/>
              <a:t>json</a:t>
            </a:r>
            <a:r>
              <a:rPr lang="he-IL" dirty="0"/>
              <a:t> ללקוח</a:t>
            </a:r>
            <a:endParaRPr lang="en-US" dirty="0"/>
          </a:p>
          <a:p>
            <a:pPr lvl="1" algn="r" rtl="1"/>
            <a:r>
              <a:rPr lang="en-US" dirty="0" err="1"/>
              <a:t>Res.send</a:t>
            </a:r>
            <a:r>
              <a:rPr lang="he-IL" dirty="0"/>
              <a:t> – מאפשר להחזיר טקסט ללקוח</a:t>
            </a:r>
            <a:endParaRPr lang="en-US" dirty="0"/>
          </a:p>
          <a:p>
            <a:pPr lvl="1" algn="r" rtl="1"/>
            <a:r>
              <a:rPr lang="en-US" dirty="0" err="1"/>
              <a:t>Res.status</a:t>
            </a:r>
            <a:r>
              <a:rPr lang="en-US" dirty="0"/>
              <a:t>(</a:t>
            </a:r>
            <a:r>
              <a:rPr lang="en-US" dirty="0" err="1"/>
              <a:t>statusCode</a:t>
            </a:r>
            <a:r>
              <a:rPr lang="en-US" dirty="0"/>
              <a:t>)</a:t>
            </a:r>
            <a:r>
              <a:rPr lang="he-IL" dirty="0"/>
              <a:t> – מאפשר לקבוע את הסטטוס קוד שיחזור ללקוח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5723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71B7-D452-4798-8FD0-4F4AF412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ממה מורכבת</a:t>
            </a:r>
            <a:r>
              <a:rPr lang="en-US" dirty="0"/>
              <a:t> </a:t>
            </a:r>
            <a:r>
              <a:rPr lang="he-IL" dirty="0"/>
              <a:t>פעולות לטיפול בבקשות (3)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B5B4-87D7-4599-9FC5-A9C355B71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/>
              <a:t>Next</a:t>
            </a:r>
            <a:r>
              <a:rPr lang="he-IL" dirty="0"/>
              <a:t> – לא חייב להגדיר אותו בכל </a:t>
            </a:r>
            <a:r>
              <a:rPr lang="en-US" dirty="0"/>
              <a:t>handler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משתמשים בו על מנת להעביר את הבקשה ל-</a:t>
            </a:r>
            <a:r>
              <a:rPr lang="en-US" dirty="0"/>
              <a:t>handler</a:t>
            </a:r>
            <a:r>
              <a:rPr lang="he-IL" dirty="0"/>
              <a:t> הבא ע"י קריאה לפעולה </a:t>
            </a:r>
            <a:r>
              <a:rPr lang="en-US" dirty="0"/>
              <a:t>next()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שימושי מאוד כאשר רוצים לפצל את הבקשה לכמה תתי פעולות שונים</a:t>
            </a:r>
            <a:r>
              <a:rPr lang="en-US" dirty="0"/>
              <a:t> </a:t>
            </a:r>
            <a:r>
              <a:rPr lang="he-IL" dirty="0"/>
              <a:t> כמו בדיקת הרשאות, בדיקת, תקינות קלט וכו'</a:t>
            </a:r>
          </a:p>
          <a:p>
            <a:pPr algn="r" rtl="1"/>
            <a:r>
              <a:rPr lang="he-IL" dirty="0"/>
              <a:t>ניתן להעביר שגיאה ל-</a:t>
            </a:r>
            <a:r>
              <a:rPr lang="en-US" dirty="0"/>
              <a:t>handler</a:t>
            </a:r>
            <a:r>
              <a:rPr lang="he-IL" dirty="0"/>
              <a:t> הבאים ע"י העברת שגיאה בקריאה לפונקצית </a:t>
            </a:r>
            <a:r>
              <a:rPr lang="en-US" dirty="0"/>
              <a:t>next</a:t>
            </a:r>
            <a:r>
              <a:rPr lang="he-IL" dirty="0"/>
              <a:t> עם השגיאה </a:t>
            </a:r>
            <a:r>
              <a:rPr lang="en-US" dirty="0"/>
              <a:t>next(err)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דוגמה</a:t>
            </a:r>
            <a:r>
              <a:rPr lang="en-US" dirty="0"/>
              <a:t>:</a:t>
            </a:r>
            <a:endParaRPr lang="he-IL" dirty="0"/>
          </a:p>
          <a:p>
            <a:pPr marL="0" indent="0" algn="l">
              <a:buNone/>
            </a:pPr>
            <a:r>
              <a:rPr lang="en-US" dirty="0"/>
              <a:t>const validator = (</a:t>
            </a:r>
            <a:r>
              <a:rPr lang="en-US" dirty="0" err="1"/>
              <a:t>req,res,next</a:t>
            </a:r>
            <a:r>
              <a:rPr lang="en-US" dirty="0"/>
              <a:t>) =&gt; next();</a:t>
            </a:r>
          </a:p>
          <a:p>
            <a:pPr marL="0" indent="0" algn="l">
              <a:buNone/>
            </a:pPr>
            <a:r>
              <a:rPr lang="en-US" dirty="0"/>
              <a:t>const handler =  (req, res) =&gt; </a:t>
            </a:r>
            <a:r>
              <a:rPr lang="en-US" dirty="0" err="1"/>
              <a:t>res.send</a:t>
            </a:r>
            <a:r>
              <a:rPr lang="en-US" dirty="0"/>
              <a:t>(“I am here”);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 err="1"/>
              <a:t>app.get</a:t>
            </a:r>
            <a:r>
              <a:rPr lang="en-US" dirty="0"/>
              <a:t>(“/”, validator, handler)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730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A266-D5C4-458E-B961-BB7745BC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Middlewares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4715-07A9-4BBB-9689-559B750AE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במקרים רבים נרצה כמו בדיקת הרשאות, שליפות שונות ותיעוד בקשות בלוגים, שנרצה לבצע על כמה בקשות.</a:t>
            </a:r>
          </a:p>
          <a:p>
            <a:pPr algn="r" rtl="1"/>
            <a:r>
              <a:rPr lang="he-IL" dirty="0"/>
              <a:t>בשביל לא לכתוב אותם שוב ושוב בהרבה מקומות ניתן להגדיר אותם בתור </a:t>
            </a:r>
            <a:r>
              <a:rPr lang="en-US" dirty="0" err="1"/>
              <a:t>middlewares</a:t>
            </a:r>
            <a:r>
              <a:rPr lang="he-IL" dirty="0"/>
              <a:t> פעם אחת.</a:t>
            </a:r>
          </a:p>
          <a:p>
            <a:pPr algn="r" rtl="1"/>
            <a:r>
              <a:rPr lang="he-IL" dirty="0"/>
              <a:t>חשוב מאוד להגדיר אותם לפני שמגדירים את המתודות עם ה-</a:t>
            </a:r>
            <a:r>
              <a:rPr lang="en-US" dirty="0"/>
              <a:t>handlers</a:t>
            </a:r>
            <a:r>
              <a:rPr lang="he-IL" dirty="0"/>
              <a:t> אחרת 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דוגמה: </a:t>
            </a:r>
          </a:p>
          <a:p>
            <a:pPr marL="0" indent="0" algn="l">
              <a:buNone/>
            </a:pPr>
            <a:r>
              <a:rPr lang="en-US" dirty="0"/>
              <a:t>const middleware = (req, res, next)=&gt;{ console.log(“middleware”); next()}</a:t>
            </a:r>
          </a:p>
          <a:p>
            <a:pPr marL="0" indent="0" algn="l">
              <a:buNone/>
            </a:pPr>
            <a:r>
              <a:rPr lang="en-US" dirty="0" err="1"/>
              <a:t>app.use</a:t>
            </a:r>
            <a:r>
              <a:rPr lang="en-US" dirty="0"/>
              <a:t>(middleware);</a:t>
            </a:r>
          </a:p>
          <a:p>
            <a:pPr marL="0" indent="0" algn="l">
              <a:buNone/>
            </a:pPr>
            <a:endParaRPr lang="en-US" dirty="0"/>
          </a:p>
          <a:p>
            <a:pPr algn="r" rtl="1"/>
            <a:r>
              <a:rPr lang="he-IL" dirty="0"/>
              <a:t>קיימת דוגמה יותר מפורטת ב-</a:t>
            </a:r>
            <a:r>
              <a:rPr lang="en-US" dirty="0"/>
              <a:t>middleware.js</a:t>
            </a:r>
            <a:endParaRPr lang="he-IL" dirty="0"/>
          </a:p>
          <a:p>
            <a:pPr algn="r" rtl="1"/>
            <a:endParaRPr lang="he-IL" dirty="0"/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3990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4528-4D8C-4D00-A086-26413AF8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דברים נוספים שלא מופיעים במצגת וקיימים בדוגמאות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A8DD5-80FD-4422-9F58-D62043924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Routers</a:t>
            </a:r>
            <a:r>
              <a:rPr lang="he-IL" dirty="0"/>
              <a:t> –נתבים שתפקידים לאפשר להגדיר נתבים לשרת בצורה יותר מודולרית</a:t>
            </a:r>
          </a:p>
          <a:p>
            <a:pPr lvl="1" algn="r" rtl="1"/>
            <a:r>
              <a:rPr lang="he-IL" dirty="0"/>
              <a:t>קיימת דוגמה ב- </a:t>
            </a:r>
            <a:r>
              <a:rPr lang="en-US" dirty="0"/>
              <a:t>routers.js</a:t>
            </a:r>
            <a:endParaRPr lang="he-IL" dirty="0"/>
          </a:p>
          <a:p>
            <a:pPr algn="r" rtl="1"/>
            <a:r>
              <a:rPr lang="en-US" dirty="0"/>
              <a:t>Error handling</a:t>
            </a:r>
            <a:r>
              <a:rPr lang="he-IL" dirty="0"/>
              <a:t> – טיפול בשגיאות</a:t>
            </a:r>
          </a:p>
          <a:p>
            <a:pPr lvl="1" algn="r" rtl="1"/>
            <a:r>
              <a:rPr lang="he-IL" dirty="0"/>
              <a:t>קיימת דוגמה ב- </a:t>
            </a:r>
            <a:r>
              <a:rPr lang="en-US" dirty="0"/>
              <a:t>errors.js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551837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398</TotalTime>
  <Words>522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Express.js </vt:lpstr>
      <vt:lpstr>מה זה Express.js</vt:lpstr>
      <vt:lpstr>דמו 1: Hello World</vt:lpstr>
      <vt:lpstr>מה זה app.get</vt:lpstr>
      <vt:lpstr>ממה מורכבת פעולות לטיפול בבקשות</vt:lpstr>
      <vt:lpstr>ממה מורכבת פעולות לטיפול בבקשות (2)</vt:lpstr>
      <vt:lpstr>ממה מורכבת פעולות לטיפול בבקשות (3)</vt:lpstr>
      <vt:lpstr>Middlewares</vt:lpstr>
      <vt:lpstr>דברים נוספים שלא מופיעים במצגת וקיימים בדוגמאות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Express.js</dc:title>
  <dc:creator>Roni K</dc:creator>
  <cp:lastModifiedBy>Roni K</cp:lastModifiedBy>
  <cp:revision>13</cp:revision>
  <dcterms:created xsi:type="dcterms:W3CDTF">2020-12-22T09:15:21Z</dcterms:created>
  <dcterms:modified xsi:type="dcterms:W3CDTF">2020-12-27T12:47:37Z</dcterms:modified>
</cp:coreProperties>
</file>