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996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510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99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934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6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533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228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161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220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557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46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09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83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708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829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62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9C5C-6D32-41C8-B126-7E275A6D862B}" type="datetimeFigureOut">
              <a:rPr lang="en-IL" smtClean="0"/>
              <a:t>22/11/2020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320CD6-42E3-4EE4-AAF8-02EBFBECC9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22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3F74-EEE5-49D3-ADCD-C58DFE635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Node.js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B9CCA-DAAF-449C-8D7E-3BF83B429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Introduction &amp; Basics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0033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E88E-5D95-40C3-9938-6D79BCB2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looking for other platforms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D8EA-B86E-4814-8790-9EDC89C3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Computation</a:t>
            </a:r>
          </a:p>
          <a:p>
            <a:r>
              <a:rPr lang="en-US" dirty="0"/>
              <a:t>Large and Complicated Web Applications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8071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B1DC-3F1E-48DB-A21E-CDBD49F9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concepts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A98A-D9D4-4C0A-8633-3667C738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blocking I/O</a:t>
            </a:r>
          </a:p>
          <a:p>
            <a:pPr lvl="1"/>
            <a:r>
              <a:rPr lang="en-US" sz="1800" dirty="0"/>
              <a:t>Callbacks</a:t>
            </a:r>
          </a:p>
          <a:p>
            <a:pPr lvl="1"/>
            <a:r>
              <a:rPr lang="en-US" sz="1800" dirty="0"/>
              <a:t>Asynchronous code</a:t>
            </a:r>
          </a:p>
          <a:p>
            <a:pPr lvl="2"/>
            <a:r>
              <a:rPr lang="en-US" sz="1800" dirty="0"/>
              <a:t>Promises</a:t>
            </a:r>
          </a:p>
          <a:p>
            <a:pPr lvl="2"/>
            <a:r>
              <a:rPr lang="en-US" sz="1800" dirty="0"/>
              <a:t>Async/Await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sz="1800" dirty="0"/>
              <a:t>Require</a:t>
            </a:r>
          </a:p>
          <a:p>
            <a:pPr lvl="1"/>
            <a:r>
              <a:rPr lang="en-US" sz="1800" dirty="0"/>
              <a:t>Core Modules – </a:t>
            </a:r>
            <a:r>
              <a:rPr lang="en-US" sz="1800" dirty="0" err="1"/>
              <a:t>os</a:t>
            </a:r>
            <a:r>
              <a:rPr lang="en-US" sz="1800" dirty="0"/>
              <a:t>, fs, path ….</a:t>
            </a:r>
          </a:p>
          <a:p>
            <a:pPr lvl="1"/>
            <a:r>
              <a:rPr lang="en-US" sz="1800" dirty="0"/>
              <a:t>User Defined Modules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394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D29A-0646-4BC5-9F16-2A08F98C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0F81-E7BC-44BB-9AE8-D0CDB1B3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  <a:p>
            <a:r>
              <a:rPr lang="en-US" dirty="0"/>
              <a:t>What is Node.js?</a:t>
            </a:r>
          </a:p>
          <a:p>
            <a:r>
              <a:rPr lang="en-US" dirty="0"/>
              <a:t>Architecture of Node.js</a:t>
            </a:r>
          </a:p>
          <a:p>
            <a:r>
              <a:rPr lang="en-US" dirty="0"/>
              <a:t>Evented I/O</a:t>
            </a:r>
          </a:p>
          <a:p>
            <a:r>
              <a:rPr lang="en-US" dirty="0"/>
              <a:t>Node.js Event Loop</a:t>
            </a:r>
          </a:p>
          <a:p>
            <a:r>
              <a:rPr lang="en-US" dirty="0"/>
              <a:t>Where to use </a:t>
            </a:r>
            <a:r>
              <a:rPr lang="en-US"/>
              <a:t>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F22E-47F2-4640-9F07-6D7B2D69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D3AA-4899-411E-BD51-D4DE077D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Easy Way to Build Scalable Network Programs</a:t>
            </a:r>
          </a:p>
          <a:p>
            <a:r>
              <a:rPr lang="en-US" dirty="0"/>
              <a:t>Allows to run JavaScript code in the backend, outside a browse.</a:t>
            </a:r>
          </a:p>
          <a:p>
            <a:r>
              <a:rPr lang="en-US" dirty="0"/>
              <a:t>Enable to use Same programming language (</a:t>
            </a:r>
            <a:r>
              <a:rPr lang="en-US" dirty="0" err="1"/>
              <a:t>Javascript</a:t>
            </a:r>
            <a:r>
              <a:rPr lang="en-US" dirty="0"/>
              <a:t>) for both front-end and back-end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095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8063-D422-4AFF-97BB-5FAA36E6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A54E-3D1E-416F-BBE3-1826957D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It was created by Ryan Dahl in 2009</a:t>
            </a:r>
          </a:p>
          <a:p>
            <a:r>
              <a:rPr lang="en-US" dirty="0"/>
              <a:t>It is an open source , cross platform runtime environment for server side and networking application</a:t>
            </a:r>
          </a:p>
          <a:p>
            <a:r>
              <a:rPr lang="en-US" dirty="0"/>
              <a:t>It is written in JavaScript and can run on Linux , Mac , Windows , FreeBSD</a:t>
            </a:r>
          </a:p>
          <a:p>
            <a:r>
              <a:rPr lang="en-US" dirty="0"/>
              <a:t> It provided an event driven architecture and a non blocking I/O that optimize and scalability</a:t>
            </a:r>
          </a:p>
          <a:p>
            <a:r>
              <a:rPr lang="en-US" dirty="0"/>
              <a:t> It used Google JavaScript V8 Engine to Execute Code</a:t>
            </a:r>
          </a:p>
          <a:p>
            <a:r>
              <a:rPr lang="en-US" dirty="0"/>
              <a:t>In ‘Node.js’ , ‘JS’ doesn’t mean that its solely written JavaScript. It is 40% JS and 60% C++.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0902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537-1BDD-4835-8522-A3F6D3D8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271" y="2880895"/>
            <a:ext cx="8596668" cy="1320800"/>
          </a:xfrm>
        </p:spPr>
        <p:txBody>
          <a:bodyPr/>
          <a:lstStyle/>
          <a:p>
            <a:r>
              <a:rPr lang="en-US" dirty="0"/>
              <a:t>JavaScript !== Java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4364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921B-1A84-40E7-8BA4-142145D2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3D17-035F-4085-9E94-AF5532DC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90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Everything inside Node.js runs in a single-thread</a:t>
            </a:r>
          </a:p>
          <a:p>
            <a:r>
              <a:rPr lang="en-US" dirty="0"/>
              <a:t>One process</a:t>
            </a:r>
          </a:p>
          <a:p>
            <a:r>
              <a:rPr lang="en-US" dirty="0"/>
              <a:t>One thread</a:t>
            </a:r>
          </a:p>
          <a:p>
            <a:r>
              <a:rPr lang="en-US" dirty="0"/>
              <a:t>One event loop</a:t>
            </a:r>
          </a:p>
          <a:p>
            <a:r>
              <a:rPr lang="en-US" dirty="0"/>
              <a:t>One JS Engine Instance</a:t>
            </a:r>
          </a:p>
          <a:p>
            <a:r>
              <a:rPr lang="en-US" dirty="0"/>
              <a:t>One Node.js Instance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6D875-2F6D-467E-81C7-93F34C9C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27" y="2863183"/>
            <a:ext cx="56292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7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D7E9-C13A-4FF1-AFC4-4F98F2A0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Node.js (2)</a:t>
            </a:r>
            <a:endParaRPr lang="en-IL" dirty="0"/>
          </a:p>
        </p:txBody>
      </p:sp>
      <p:pic>
        <p:nvPicPr>
          <p:cNvPr id="2050" name="Picture 2" descr="Which is correct Node.js architecture? - Stack Overflow">
            <a:extLst>
              <a:ext uri="{FF2B5EF4-FFF2-40B4-BE49-F238E27FC236}">
                <a16:creationId xmlns:a16="http://schemas.microsoft.com/office/drawing/2014/main" id="{BDE58CBD-02FE-4947-B41E-1F02728B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74" y="2198688"/>
            <a:ext cx="6908641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7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F306-706D-46E1-9E65-6EC3B830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D7CA-E3D5-4273-838C-5BC8673A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Easy Way to Build Scalable Network Program</a:t>
            </a:r>
          </a:p>
          <a:p>
            <a:r>
              <a:rPr lang="en-US" dirty="0"/>
              <a:t>Node.js are free from worries of dead-locking the process, since there are no locks</a:t>
            </a:r>
          </a:p>
          <a:p>
            <a:r>
              <a:rPr lang="en-US" dirty="0"/>
              <a:t>Almost no function in Node.js directly performs I/O, so the process never blocks</a:t>
            </a:r>
          </a:p>
          <a:p>
            <a:r>
              <a:rPr lang="en-US" dirty="0"/>
              <a:t>Because nothing blocks, scalable systems are very reasonable to develop in Node.js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7294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23F0-4C87-45B8-A309-40A15877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When to use Node.js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982A-C3F8-4B67-803C-D81542F2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CPU Cycles </a:t>
            </a:r>
          </a:p>
          <a:p>
            <a:r>
              <a:rPr lang="en-US" dirty="0"/>
              <a:t>I/O Operations</a:t>
            </a:r>
          </a:p>
          <a:p>
            <a:r>
              <a:rPr lang="en-US" dirty="0"/>
              <a:t>Chat/ messaging</a:t>
            </a:r>
          </a:p>
          <a:p>
            <a:r>
              <a:rPr lang="en-US" dirty="0"/>
              <a:t>Real – Time Applications</a:t>
            </a:r>
          </a:p>
          <a:p>
            <a:r>
              <a:rPr lang="en-US" dirty="0"/>
              <a:t>Communication Hubs</a:t>
            </a:r>
          </a:p>
          <a:p>
            <a:r>
              <a:rPr lang="en-US" dirty="0"/>
              <a:t>High Concurrency Applications</a:t>
            </a:r>
          </a:p>
          <a:p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39679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345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Node.js</vt:lpstr>
      <vt:lpstr>Agenda</vt:lpstr>
      <vt:lpstr>Why Node.js</vt:lpstr>
      <vt:lpstr>What is Node.js</vt:lpstr>
      <vt:lpstr>JavaScript !== Java</vt:lpstr>
      <vt:lpstr>Architecture of Node.js</vt:lpstr>
      <vt:lpstr>Architecture of Node.js (2)</vt:lpstr>
      <vt:lpstr>Advantages</vt:lpstr>
      <vt:lpstr>When to use Node.js</vt:lpstr>
      <vt:lpstr>When looking for other platforms</vt:lpstr>
      <vt:lpstr>Node.js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Roni K</dc:creator>
  <cp:lastModifiedBy>Roni K</cp:lastModifiedBy>
  <cp:revision>16</cp:revision>
  <dcterms:created xsi:type="dcterms:W3CDTF">2020-11-19T08:35:02Z</dcterms:created>
  <dcterms:modified xsi:type="dcterms:W3CDTF">2020-11-22T09:01:35Z</dcterms:modified>
</cp:coreProperties>
</file>