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BEE9-1CB1-4A3F-B039-F670DE025A5C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C68-657B-4EC2-B712-6570D22CF6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201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BEE9-1CB1-4A3F-B039-F670DE025A5C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C68-657B-4EC2-B712-6570D22CF6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639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BEE9-1CB1-4A3F-B039-F670DE025A5C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C68-657B-4EC2-B712-6570D22CF61F}" type="slidenum">
              <a:rPr lang="en-IL" smtClean="0"/>
              <a:t>‹#›</a:t>
            </a:fld>
            <a:endParaRPr lang="en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86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BEE9-1CB1-4A3F-B039-F670DE025A5C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C68-657B-4EC2-B712-6570D22CF6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9883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BEE9-1CB1-4A3F-B039-F670DE025A5C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C68-657B-4EC2-B712-6570D22CF61F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697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BEE9-1CB1-4A3F-B039-F670DE025A5C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C68-657B-4EC2-B712-6570D22CF6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1042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BEE9-1CB1-4A3F-B039-F670DE025A5C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C68-657B-4EC2-B712-6570D22CF6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2408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BEE9-1CB1-4A3F-B039-F670DE025A5C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C68-657B-4EC2-B712-6570D22CF6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27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BEE9-1CB1-4A3F-B039-F670DE025A5C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C68-657B-4EC2-B712-6570D22CF6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20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BEE9-1CB1-4A3F-B039-F670DE025A5C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C68-657B-4EC2-B712-6570D22CF6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257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BEE9-1CB1-4A3F-B039-F670DE025A5C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C68-657B-4EC2-B712-6570D22CF6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29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BEE9-1CB1-4A3F-B039-F670DE025A5C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C68-657B-4EC2-B712-6570D22CF6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902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BEE9-1CB1-4A3F-B039-F670DE025A5C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C68-657B-4EC2-B712-6570D22CF6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407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BEE9-1CB1-4A3F-B039-F670DE025A5C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C68-657B-4EC2-B712-6570D22CF6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637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BEE9-1CB1-4A3F-B039-F670DE025A5C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C68-657B-4EC2-B712-6570D22CF6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355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BEE9-1CB1-4A3F-B039-F670DE025A5C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C68-657B-4EC2-B712-6570D22CF6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421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9BEE9-1CB1-4A3F-B039-F670DE025A5C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315C68-657B-4EC2-B712-6570D22CF6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667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1004-F41C-46BE-9D67-AE97F40D5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npm</a:t>
            </a:r>
            <a:r>
              <a:rPr lang="en-US" dirty="0"/>
              <a:t>	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EEBF1-B3A8-4266-A299-1E98CA9B1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195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1992-4067-4951-ACBA-B81D4FF4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npm</a:t>
            </a:r>
            <a:r>
              <a:rPr lang="en-US" dirty="0"/>
              <a:t>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DD7A-F9A4-4F0A-AC85-3B67DC8A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is the package manager for Node.js</a:t>
            </a:r>
          </a:p>
          <a:p>
            <a:r>
              <a:rPr lang="en-US" dirty="0"/>
              <a:t>It was created in 2009 as an open source project to help JavaScript developers easily share packaged modules of code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Poppins"/>
              </a:rPr>
              <a:t>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/>
              </a:rPr>
              <a:t>npm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/>
              </a:rPr>
              <a:t> Registry is a public collection of packages of open-source code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Poppins"/>
              </a:rPr>
              <a:t>npm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/>
              </a:rPr>
              <a:t> is the command line client that allows developers to install and publish those packages.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1715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7282-2B39-46F8-B5A9-936B9002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CLI Commands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156F-11DF-44C6-BC25-59A208B5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 Create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- Install the dependencies in the local </a:t>
            </a:r>
            <a:r>
              <a:rPr lang="en-US" dirty="0" err="1"/>
              <a:t>node_modules</a:t>
            </a:r>
            <a:r>
              <a:rPr lang="en-US" dirty="0"/>
              <a:t> folder</a:t>
            </a:r>
          </a:p>
          <a:p>
            <a:r>
              <a:rPr lang="en-US" dirty="0" err="1"/>
              <a:t>npm</a:t>
            </a:r>
            <a:r>
              <a:rPr lang="en-US" dirty="0"/>
              <a:t> test</a:t>
            </a:r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 err="1"/>
              <a:t>npm</a:t>
            </a:r>
            <a:r>
              <a:rPr lang="en-US" dirty="0"/>
              <a:t> publish – Publish a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7523-7784-446F-9B0A-D206760E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3F3B-7B4A-471E-ABB8-2033BE7D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folder</a:t>
            </a:r>
          </a:p>
          <a:p>
            <a:r>
              <a:rPr lang="en-US" dirty="0"/>
              <a:t>Open CMD from the folder</a:t>
            </a:r>
          </a:p>
          <a:p>
            <a:r>
              <a:rPr lang="en-US" dirty="0"/>
              <a:t>Type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Type </a:t>
            </a:r>
            <a:r>
              <a:rPr lang="en-US" dirty="0" err="1"/>
              <a:t>npm</a:t>
            </a:r>
            <a:r>
              <a:rPr lang="en-US" dirty="0"/>
              <a:t> install express</a:t>
            </a:r>
          </a:p>
          <a:p>
            <a:r>
              <a:rPr lang="en-US" dirty="0"/>
              <a:t>Type </a:t>
            </a:r>
            <a:r>
              <a:rPr lang="en-US" dirty="0" err="1"/>
              <a:t>npm</a:t>
            </a:r>
            <a:r>
              <a:rPr lang="en-US" dirty="0"/>
              <a:t> install –-save-dev typescript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749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354A-A6AD-43ED-892C-3032B768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package.json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C0FAB-B968-49B6-90E6-F854B42F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5988"/>
            <a:ext cx="8596668" cy="3880773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This file holds various metadata relevant to the project</a:t>
            </a:r>
          </a:p>
          <a:p>
            <a:r>
              <a:rPr lang="en-US" dirty="0"/>
              <a:t>This file is used to give information to </a:t>
            </a:r>
            <a:r>
              <a:rPr lang="en-US" dirty="0" err="1"/>
              <a:t>npm</a:t>
            </a:r>
            <a:r>
              <a:rPr lang="en-US" dirty="0"/>
              <a:t> that allows it to identify the project as well as handle the project's dependencies</a:t>
            </a:r>
          </a:p>
          <a:p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15578-AABB-41E7-8B6C-D64CF1D45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90"/>
          <a:stretch/>
        </p:blipFill>
        <p:spPr>
          <a:xfrm>
            <a:off x="677334" y="2563890"/>
            <a:ext cx="924066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765E-B3B8-40A8-AC49-7796258B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node_modules</a:t>
            </a:r>
            <a:r>
              <a:rPr lang="en-US" dirty="0"/>
              <a:t> folder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4048-1677-41FB-9A40-13519ECD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node_modules</a:t>
            </a:r>
            <a:r>
              <a:rPr lang="en-US" dirty="0"/>
              <a:t> folder contains libraries downloaded from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You shouldn't push it to your git source code !!!</a:t>
            </a:r>
          </a:p>
          <a:p>
            <a:pPr lvl="1"/>
            <a:r>
              <a:rPr lang="en-US" dirty="0"/>
              <a:t>Use .</a:t>
            </a:r>
            <a:r>
              <a:rPr lang="en-US" dirty="0" err="1"/>
              <a:t>gitignore</a:t>
            </a:r>
            <a:r>
              <a:rPr lang="en-US" dirty="0"/>
              <a:t> to avoid it</a:t>
            </a: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2923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539D-6F0E-48F3-9DEB-A0F8FD89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</a:t>
            </a:r>
            <a:r>
              <a:rPr lang="en-US" dirty="0"/>
              <a:t>Packages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8CC8-78A9-4221-B2B7-741242676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4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React</a:t>
            </a:r>
          </a:p>
          <a:p>
            <a:r>
              <a:rPr lang="en-US" dirty="0"/>
              <a:t>Express</a:t>
            </a:r>
          </a:p>
          <a:p>
            <a:r>
              <a:rPr lang="en-US" dirty="0"/>
              <a:t>PM2</a:t>
            </a:r>
          </a:p>
          <a:p>
            <a:r>
              <a:rPr lang="en-US" dirty="0"/>
              <a:t>Jest</a:t>
            </a:r>
          </a:p>
          <a:p>
            <a:r>
              <a:rPr lang="en-US" dirty="0"/>
              <a:t>Mocha</a:t>
            </a:r>
          </a:p>
          <a:p>
            <a:r>
              <a:rPr lang="en-US" dirty="0" err="1"/>
              <a:t>ESLint</a:t>
            </a:r>
            <a:endParaRPr lang="en-US" dirty="0"/>
          </a:p>
          <a:p>
            <a:r>
              <a:rPr lang="en-US" dirty="0"/>
              <a:t>Socket.io</a:t>
            </a:r>
          </a:p>
          <a:p>
            <a:r>
              <a:rPr lang="en-US" dirty="0"/>
              <a:t>Passport</a:t>
            </a:r>
          </a:p>
          <a:p>
            <a:r>
              <a:rPr lang="en-US" dirty="0"/>
              <a:t>MongoDB Driver</a:t>
            </a:r>
          </a:p>
          <a:p>
            <a:r>
              <a:rPr lang="en-US" dirty="0"/>
              <a:t>Moment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289684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204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Poppins</vt:lpstr>
      <vt:lpstr>Source Sans Pro</vt:lpstr>
      <vt:lpstr>Trebuchet MS</vt:lpstr>
      <vt:lpstr>Wingdings 3</vt:lpstr>
      <vt:lpstr>Facet</vt:lpstr>
      <vt:lpstr>npm </vt:lpstr>
      <vt:lpstr>What is npm?</vt:lpstr>
      <vt:lpstr>Basic CLI Commands</vt:lpstr>
      <vt:lpstr>Demo</vt:lpstr>
      <vt:lpstr>What is package.json</vt:lpstr>
      <vt:lpstr>What is node_modules folder</vt:lpstr>
      <vt:lpstr>Popular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NPM</dc:title>
  <dc:creator>Roni K</dc:creator>
  <cp:lastModifiedBy>Roni K</cp:lastModifiedBy>
  <cp:revision>15</cp:revision>
  <dcterms:created xsi:type="dcterms:W3CDTF">2020-11-19T12:58:15Z</dcterms:created>
  <dcterms:modified xsi:type="dcterms:W3CDTF">2020-11-22T09:14:24Z</dcterms:modified>
</cp:coreProperties>
</file>