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68" r:id="rId6"/>
    <p:sldId id="269" r:id="rId7"/>
    <p:sldId id="270" r:id="rId8"/>
    <p:sldId id="271" r:id="rId9"/>
    <p:sldId id="272" r:id="rId10"/>
    <p:sldId id="273" r:id="rId11"/>
    <p:sldId id="275" r:id="rId12"/>
    <p:sldId id="274" r:id="rId13"/>
    <p:sldId id="276" r:id="rId14"/>
    <p:sldId id="277" r:id="rId15"/>
    <p:sldId id="27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FFC730"/>
    <a:srgbClr val="F55968"/>
    <a:srgbClr val="92CF50"/>
    <a:srgbClr val="92D050"/>
    <a:srgbClr val="91CF50"/>
    <a:srgbClr val="8DC650"/>
    <a:srgbClr val="FEC630"/>
    <a:srgbClr val="52CBBE"/>
    <a:srgbClr val="FF5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p:cViewPr>
        <p:scale>
          <a:sx n="100" d="100"/>
          <a:sy n="100" d="100"/>
        </p:scale>
        <p:origin x="96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05.06.2021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05.06.2021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05.06.2021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05.06.2021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05.06.2021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05.06.2021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05.06.2021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05.06.2021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05.06.2021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05.06.2021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05.06.2021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05.06.2021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987082" y="1027395"/>
            <a:ext cx="7287470" cy="1916973"/>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KUVA</a:t>
            </a:r>
          </a:p>
        </p:txBody>
      </p:sp>
      <p:sp>
        <p:nvSpPr>
          <p:cNvPr id="57" name="TextBox 56">
            <a:extLst>
              <a:ext uri="{FF2B5EF4-FFF2-40B4-BE49-F238E27FC236}">
                <a16:creationId xmlns:a16="http://schemas.microsoft.com/office/drawing/2014/main" xmlns="" id="{4F202974-31A3-4642-B671-F0DBBB7B4663}"/>
              </a:ext>
            </a:extLst>
          </p:cNvPr>
          <p:cNvSpPr txBox="1"/>
          <p:nvPr/>
        </p:nvSpPr>
        <p:spPr>
          <a:xfrm>
            <a:off x="3968032" y="2610829"/>
            <a:ext cx="7278915" cy="1277273"/>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The Affirmation App</a:t>
            </a:r>
          </a:p>
          <a:p>
            <a:pPr algn="ctr"/>
            <a:r>
              <a:rPr lang="en-US" sz="3600" dirty="0">
                <a:solidFill>
                  <a:srgbClr val="52CBBE"/>
                </a:solidFill>
                <a:latin typeface="Tw Cen MT" panose="020B0602020104020603" pitchFamily="34" charset="0"/>
              </a:rPr>
              <a:t>(Group No – 14)</a:t>
            </a: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3987082" y="4104619"/>
            <a:ext cx="7278915" cy="1384995"/>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Akshit Jayant Chheda – 1891004</a:t>
            </a:r>
          </a:p>
          <a:p>
            <a:pPr algn="ctr"/>
            <a:r>
              <a:rPr lang="en-US" sz="2800" dirty="0">
                <a:solidFill>
                  <a:srgbClr val="5D7373"/>
                </a:solidFill>
                <a:latin typeface="Tw Cen MT" panose="020B0602020104020603" pitchFamily="34" charset="0"/>
              </a:rPr>
              <a:t>Ronik Mehul Dedhia – 1891007</a:t>
            </a:r>
          </a:p>
          <a:p>
            <a:pPr algn="ctr"/>
            <a:r>
              <a:rPr lang="en-US" sz="2800" dirty="0">
                <a:solidFill>
                  <a:srgbClr val="5D7373"/>
                </a:solidFill>
                <a:latin typeface="Tw Cen MT" panose="020B0602020104020603" pitchFamily="34" charset="0"/>
              </a:rPr>
              <a:t>Tanuj Rajendra Joshi - 1891014</a:t>
            </a: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95082"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807742" y="0"/>
            <a:ext cx="11447503" cy="6858000"/>
            <a:chOff x="213096" y="0"/>
            <a:chExt cx="11447503"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0" name="TextBox 59">
            <a:extLst>
              <a:ext uri="{FF2B5EF4-FFF2-40B4-BE49-F238E27FC236}">
                <a16:creationId xmlns:a16="http://schemas.microsoft.com/office/drawing/2014/main" xmlns="" id="{A83B09C6-2D78-4983-A88D-E4643D227F17}"/>
              </a:ext>
            </a:extLst>
          </p:cNvPr>
          <p:cNvSpPr txBox="1"/>
          <p:nvPr/>
        </p:nvSpPr>
        <p:spPr>
          <a:xfrm>
            <a:off x="4203192" y="5833184"/>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Guide - Mrs Neeta Kadukar</a:t>
            </a:r>
          </a:p>
        </p:txBody>
      </p:sp>
    </p:spTree>
    <p:extLst>
      <p:ext uri="{BB962C8B-B14F-4D97-AF65-F5344CB8AC3E}">
        <p14:creationId xmlns:p14="http://schemas.microsoft.com/office/powerpoint/2010/main" val="7586610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015487" cy="338371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487" y="3383711"/>
            <a:ext cx="6176513" cy="3474289"/>
          </a:xfrm>
          <a:prstGeom prst="rect">
            <a:avLst/>
          </a:prstGeom>
        </p:spPr>
      </p:pic>
    </p:spTree>
    <p:extLst>
      <p:ext uri="{BB962C8B-B14F-4D97-AF65-F5344CB8AC3E}">
        <p14:creationId xmlns:p14="http://schemas.microsoft.com/office/powerpoint/2010/main" val="38510707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165012" cy="346781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012" y="3467819"/>
            <a:ext cx="6026988" cy="3390181"/>
          </a:xfrm>
          <a:prstGeom prst="rect">
            <a:avLst/>
          </a:prstGeom>
        </p:spPr>
      </p:pic>
    </p:spTree>
    <p:extLst>
      <p:ext uri="{BB962C8B-B14F-4D97-AF65-F5344CB8AC3E}">
        <p14:creationId xmlns:p14="http://schemas.microsoft.com/office/powerpoint/2010/main" val="594465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imple Thank You Slide PowerPoint Designs | Slidebazaar">
            <a:extLst>
              <a:ext uri="{FF2B5EF4-FFF2-40B4-BE49-F238E27FC236}">
                <a16:creationId xmlns:a16="http://schemas.microsoft.com/office/drawing/2014/main" xmlns="" id="{BCCFD6CA-2AD7-41CF-BAA4-104B3AE25E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70">
            <a:extLst>
              <a:ext uri="{FF2B5EF4-FFF2-40B4-BE49-F238E27FC236}">
                <a16:creationId xmlns:a16="http://schemas.microsoft.com/office/drawing/2014/main" xmlns="" id="{B6C24CAC-2668-44AC-9106-7F7CB723F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72">
            <a:extLst>
              <a:ext uri="{FF2B5EF4-FFF2-40B4-BE49-F238E27FC236}">
                <a16:creationId xmlns:a16="http://schemas.microsoft.com/office/drawing/2014/main" xmlns="" id="{7EC0C2A4-3FC2-4562-9374-7EC4363FFE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74">
            <a:extLst>
              <a:ext uri="{FF2B5EF4-FFF2-40B4-BE49-F238E27FC236}">
                <a16:creationId xmlns:a16="http://schemas.microsoft.com/office/drawing/2014/main" xmlns="" id="{D7453780-1A9A-4B9E-A9A1-F33649E7E9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xmlns="" id="{F0EE6445-5222-4985-BDEE-61C30340D7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9150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455512" y="-1"/>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746452" y="3281939"/>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80" name="Picture 79">
              <a:extLst>
                <a:ext uri="{FF2B5EF4-FFF2-40B4-BE49-F238E27FC236}">
                  <a16:creationId xmlns:a16="http://schemas.microsoft.com/office/drawing/2014/main" xmlns=""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xmlns="" id="{A14E1B91-C212-4889-8705-49BCDB383225}"/>
              </a:ext>
            </a:extLst>
          </p:cNvPr>
          <p:cNvGrpSpPr/>
          <p:nvPr/>
        </p:nvGrpSpPr>
        <p:grpSpPr>
          <a:xfrm>
            <a:off x="3769384" y="3428999"/>
            <a:ext cx="6791601" cy="2241720"/>
            <a:chOff x="2923405" y="3874286"/>
            <a:chExt cx="6791601" cy="2241720"/>
          </a:xfrm>
        </p:grpSpPr>
        <p:sp>
          <p:nvSpPr>
            <p:cNvPr id="83" name="TextBox 82">
              <a:extLst>
                <a:ext uri="{FF2B5EF4-FFF2-40B4-BE49-F238E27FC236}">
                  <a16:creationId xmlns:a16="http://schemas.microsoft.com/office/drawing/2014/main" xmlns=""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Kuva = Lotus</a:t>
              </a:r>
            </a:p>
          </p:txBody>
        </p:sp>
        <p:sp>
          <p:nvSpPr>
            <p:cNvPr id="85" name="TextBox 84">
              <a:extLst>
                <a:ext uri="{FF2B5EF4-FFF2-40B4-BE49-F238E27FC236}">
                  <a16:creationId xmlns:a16="http://schemas.microsoft.com/office/drawing/2014/main" xmlns="" id="{9EDE56FF-3E69-4484-9673-AC7FA14D3D89}"/>
                </a:ext>
              </a:extLst>
            </p:cNvPr>
            <p:cNvSpPr txBox="1"/>
            <p:nvPr/>
          </p:nvSpPr>
          <p:spPr>
            <a:xfrm>
              <a:off x="4051810" y="4451060"/>
              <a:ext cx="4749133" cy="646331"/>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Symbol of purity, enlightenment, self-regeneration and rebirth</a:t>
              </a:r>
              <a:r>
                <a:rPr lang="en-US" b="0" i="0" dirty="0">
                  <a:solidFill>
                    <a:srgbClr val="DA846B"/>
                  </a:solidFill>
                  <a:effectLst/>
                  <a:latin typeface="Segoe UI" panose="020B0502040204020203" pitchFamily="34" charset="0"/>
                </a:rPr>
                <a:t>.</a:t>
              </a: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xmlns="" id="{944799B2-E7B9-4C01-A37D-BB60C6C75D12}"/>
                </a:ext>
              </a:extLst>
            </p:cNvPr>
            <p:cNvSpPr txBox="1"/>
            <p:nvPr/>
          </p:nvSpPr>
          <p:spPr>
            <a:xfrm>
              <a:off x="2923405" y="5192676"/>
              <a:ext cx="6791601" cy="923330"/>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App has powerful effects to minimize anxiety, stress, and defensiveness associated with threats to our sense of self while keeping us open to the idea that there is room for improvement.</a:t>
              </a:r>
            </a:p>
          </p:txBody>
        </p:sp>
      </p:grpSp>
      <p:pic>
        <p:nvPicPr>
          <p:cNvPr id="5" name="Picture 4">
            <a:extLst>
              <a:ext uri="{FF2B5EF4-FFF2-40B4-BE49-F238E27FC236}">
                <a16:creationId xmlns:a16="http://schemas.microsoft.com/office/drawing/2014/main" xmlns="" id="{C023D8CA-5A93-4307-9B6E-F864803AC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400" y="356616"/>
            <a:ext cx="3145536" cy="28908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017061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372249" y="40170"/>
            <a:ext cx="11447501" cy="6858000"/>
            <a:chOff x="213096" y="0"/>
            <a:chExt cx="11447501"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feature-I</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xmlns=""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xmlns=""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xmlns=""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94" name="Picture 93">
              <a:extLst>
                <a:ext uri="{FF2B5EF4-FFF2-40B4-BE49-F238E27FC236}">
                  <a16:creationId xmlns:a16="http://schemas.microsoft.com/office/drawing/2014/main" xmlns=""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xmlns="" id="{12310FCA-56F2-4778-94B7-C1B5FD53AE20}"/>
              </a:ext>
            </a:extLst>
          </p:cNvPr>
          <p:cNvGrpSpPr/>
          <p:nvPr/>
        </p:nvGrpSpPr>
        <p:grpSpPr>
          <a:xfrm>
            <a:off x="3761448" y="2686511"/>
            <a:ext cx="1805441" cy="1894017"/>
            <a:chOff x="3884465" y="2182683"/>
            <a:chExt cx="1805441" cy="1894017"/>
          </a:xfrm>
        </p:grpSpPr>
        <p:sp>
          <p:nvSpPr>
            <p:cNvPr id="101"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Camera</a:t>
              </a:r>
            </a:p>
          </p:txBody>
        </p:sp>
        <p:sp>
          <p:nvSpPr>
            <p:cNvPr id="103" name="TextBox 102">
              <a:extLst>
                <a:ext uri="{FF2B5EF4-FFF2-40B4-BE49-F238E27FC236}">
                  <a16:creationId xmlns:a16="http://schemas.microsoft.com/office/drawing/2014/main" xmlns=""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xmlns="" id="{A87830BE-EEF7-4034-8ABE-3212DB467DB4}"/>
              </a:ext>
            </a:extLst>
          </p:cNvPr>
          <p:cNvGrpSpPr/>
          <p:nvPr/>
        </p:nvGrpSpPr>
        <p:grpSpPr>
          <a:xfrm>
            <a:off x="2104560" y="40170"/>
            <a:ext cx="1805441" cy="1894017"/>
            <a:chOff x="1387588" y="2182683"/>
            <a:chExt cx="1805441" cy="1894017"/>
          </a:xfrm>
        </p:grpSpPr>
        <p:sp>
          <p:nvSpPr>
            <p:cNvPr id="105"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xmlns=""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Cards</a:t>
              </a:r>
            </a:p>
          </p:txBody>
        </p:sp>
        <p:sp>
          <p:nvSpPr>
            <p:cNvPr id="107" name="TextBox 106">
              <a:extLst>
                <a:ext uri="{FF2B5EF4-FFF2-40B4-BE49-F238E27FC236}">
                  <a16:creationId xmlns:a16="http://schemas.microsoft.com/office/drawing/2014/main" xmlns=""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xmlns="" id="{48958204-CE05-4E79-AC55-C76FBB79E37F}"/>
              </a:ext>
            </a:extLst>
          </p:cNvPr>
          <p:cNvSpPr/>
          <p:nvPr/>
        </p:nvSpPr>
        <p:spPr>
          <a:xfrm flipV="1">
            <a:off x="2211490" y="100073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xmlns="" id="{406A5A75-24F0-496A-82D6-E2B37B100BBD}"/>
              </a:ext>
            </a:extLst>
          </p:cNvPr>
          <p:cNvSpPr/>
          <p:nvPr/>
        </p:nvSpPr>
        <p:spPr>
          <a:xfrm flipV="1">
            <a:off x="3868378" y="364707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xmlns="" id="{8D94F991-2744-4D5C-BE57-A0C261539D2C}"/>
              </a:ext>
            </a:extLst>
          </p:cNvPr>
          <p:cNvGrpSpPr/>
          <p:nvPr/>
        </p:nvGrpSpPr>
        <p:grpSpPr>
          <a:xfrm>
            <a:off x="2205821" y="1694929"/>
            <a:ext cx="1591582" cy="832605"/>
            <a:chOff x="1488849" y="3837442"/>
            <a:chExt cx="1591582" cy="832605"/>
          </a:xfrm>
        </p:grpSpPr>
        <p:sp>
          <p:nvSpPr>
            <p:cNvPr id="115" name="TextBox 114">
              <a:extLst>
                <a:ext uri="{FF2B5EF4-FFF2-40B4-BE49-F238E27FC236}">
                  <a16:creationId xmlns:a16="http://schemas.microsoft.com/office/drawing/2014/main" xmlns=""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Clickable</a:t>
              </a:r>
            </a:p>
          </p:txBody>
        </p:sp>
        <p:sp>
          <p:nvSpPr>
            <p:cNvPr id="116" name="TextBox 115">
              <a:extLst>
                <a:ext uri="{FF2B5EF4-FFF2-40B4-BE49-F238E27FC236}">
                  <a16:creationId xmlns:a16="http://schemas.microsoft.com/office/drawing/2014/main" xmlns="" id="{FC94FF53-E358-452A-A5CE-3296318ABBE9}"/>
                </a:ext>
              </a:extLst>
            </p:cNvPr>
            <p:cNvSpPr txBox="1"/>
            <p:nvPr/>
          </p:nvSpPr>
          <p:spPr>
            <a:xfrm>
              <a:off x="1488849" y="414682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Display Various Categories</a:t>
              </a:r>
            </a:p>
          </p:txBody>
        </p:sp>
      </p:grpSp>
      <p:grpSp>
        <p:nvGrpSpPr>
          <p:cNvPr id="117" name="Group 116">
            <a:extLst>
              <a:ext uri="{FF2B5EF4-FFF2-40B4-BE49-F238E27FC236}">
                <a16:creationId xmlns:a16="http://schemas.microsoft.com/office/drawing/2014/main" xmlns="" id="{860A9D1F-EDAE-418D-A3C8-F8109A2B052A}"/>
              </a:ext>
            </a:extLst>
          </p:cNvPr>
          <p:cNvGrpSpPr/>
          <p:nvPr/>
        </p:nvGrpSpPr>
        <p:grpSpPr>
          <a:xfrm>
            <a:off x="3854657" y="4341270"/>
            <a:ext cx="1591582" cy="617162"/>
            <a:chOff x="3977674" y="3837442"/>
            <a:chExt cx="1591582" cy="617162"/>
          </a:xfrm>
        </p:grpSpPr>
        <p:sp>
          <p:nvSpPr>
            <p:cNvPr id="118" name="TextBox 117">
              <a:extLst>
                <a:ext uri="{FF2B5EF4-FFF2-40B4-BE49-F238E27FC236}">
                  <a16:creationId xmlns:a16="http://schemas.microsoft.com/office/drawing/2014/main" xmlns=""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Toggle</a:t>
              </a:r>
            </a:p>
          </p:txBody>
        </p:sp>
        <p:sp>
          <p:nvSpPr>
            <p:cNvPr id="119" name="TextBox 118">
              <a:extLst>
                <a:ext uri="{FF2B5EF4-FFF2-40B4-BE49-F238E27FC236}">
                  <a16:creationId xmlns:a16="http://schemas.microsoft.com/office/drawing/2014/main" xmlns="" id="{BBD17202-B0A7-4912-9A5D-8F55518824B3}"/>
                </a:ext>
              </a:extLst>
            </p:cNvPr>
            <p:cNvSpPr txBox="1"/>
            <p:nvPr/>
          </p:nvSpPr>
          <p:spPr>
            <a:xfrm>
              <a:off x="3977674" y="4146827"/>
              <a:ext cx="1591582" cy="30777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Mirror Talking</a:t>
              </a:r>
            </a:p>
          </p:txBody>
        </p:sp>
      </p:grpSp>
      <p:pic>
        <p:nvPicPr>
          <p:cNvPr id="7" name="Picture 6">
            <a:extLst>
              <a:ext uri="{FF2B5EF4-FFF2-40B4-BE49-F238E27FC236}">
                <a16:creationId xmlns:a16="http://schemas.microsoft.com/office/drawing/2014/main" xmlns="" id="{14331A99-A934-4099-9190-67078252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102" y="5424400"/>
            <a:ext cx="897858" cy="897856"/>
          </a:xfrm>
          <a:prstGeom prst="rect">
            <a:avLst/>
          </a:prstGeom>
        </p:spPr>
      </p:pic>
      <p:grpSp>
        <p:nvGrpSpPr>
          <p:cNvPr id="124" name="Group 123">
            <a:extLst>
              <a:ext uri="{FF2B5EF4-FFF2-40B4-BE49-F238E27FC236}">
                <a16:creationId xmlns:a16="http://schemas.microsoft.com/office/drawing/2014/main" xmlns="" id="{6F17D5FD-4962-4251-A995-8E6A1D1CC529}"/>
              </a:ext>
            </a:extLst>
          </p:cNvPr>
          <p:cNvGrpSpPr/>
          <p:nvPr/>
        </p:nvGrpSpPr>
        <p:grpSpPr>
          <a:xfrm>
            <a:off x="5522162" y="14180"/>
            <a:ext cx="1805441" cy="1894017"/>
            <a:chOff x="6381342" y="2182683"/>
            <a:chExt cx="1805441" cy="1894017"/>
          </a:xfrm>
        </p:grpSpPr>
        <p:sp>
          <p:nvSpPr>
            <p:cNvPr id="125" name="Rectangle: Top Corners Rounded 124">
              <a:extLst>
                <a:ext uri="{FF2B5EF4-FFF2-40B4-BE49-F238E27FC236}">
                  <a16:creationId xmlns:a16="http://schemas.microsoft.com/office/drawing/2014/main" xmlns="" id="{552CC778-690F-4632-BC65-271BB357CBDA}"/>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a:extLst>
                <a:ext uri="{FF2B5EF4-FFF2-40B4-BE49-F238E27FC236}">
                  <a16:creationId xmlns:a16="http://schemas.microsoft.com/office/drawing/2014/main" xmlns="" id="{0F2E0DF1-69EC-44BF-9FE7-52C1DCE1FB3E}"/>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Swipe</a:t>
              </a:r>
            </a:p>
          </p:txBody>
        </p:sp>
        <p:sp>
          <p:nvSpPr>
            <p:cNvPr id="127" name="TextBox 126">
              <a:extLst>
                <a:ext uri="{FF2B5EF4-FFF2-40B4-BE49-F238E27FC236}">
                  <a16:creationId xmlns:a16="http://schemas.microsoft.com/office/drawing/2014/main" xmlns="" id="{76D97B41-5444-4CED-9D57-DEF510F2562C}"/>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128" name="Freeform: Shape 127">
            <a:extLst>
              <a:ext uri="{FF2B5EF4-FFF2-40B4-BE49-F238E27FC236}">
                <a16:creationId xmlns:a16="http://schemas.microsoft.com/office/drawing/2014/main" xmlns="" id="{4900CF95-45BE-4E39-8A16-684F003623E5}"/>
              </a:ext>
            </a:extLst>
          </p:cNvPr>
          <p:cNvSpPr/>
          <p:nvPr/>
        </p:nvSpPr>
        <p:spPr>
          <a:xfrm flipV="1">
            <a:off x="5629092" y="97474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xmlns="" id="{35740362-BA93-4A2B-AB1B-12C6FDB39A67}"/>
              </a:ext>
            </a:extLst>
          </p:cNvPr>
          <p:cNvGrpSpPr/>
          <p:nvPr/>
        </p:nvGrpSpPr>
        <p:grpSpPr>
          <a:xfrm>
            <a:off x="5629092" y="1584271"/>
            <a:ext cx="1635442" cy="1192044"/>
            <a:chOff x="5856510" y="3782902"/>
            <a:chExt cx="1635442" cy="1192044"/>
          </a:xfrm>
        </p:grpSpPr>
        <p:sp>
          <p:nvSpPr>
            <p:cNvPr id="130" name="TextBox 129">
              <a:extLst>
                <a:ext uri="{FF2B5EF4-FFF2-40B4-BE49-F238E27FC236}">
                  <a16:creationId xmlns:a16="http://schemas.microsoft.com/office/drawing/2014/main" xmlns="" id="{27DFF3F7-AF8B-4731-9925-932461B171D9}"/>
                </a:ext>
              </a:extLst>
            </p:cNvPr>
            <p:cNvSpPr txBox="1"/>
            <p:nvPr/>
          </p:nvSpPr>
          <p:spPr>
            <a:xfrm>
              <a:off x="5856510" y="3782902"/>
              <a:ext cx="1591582" cy="369332"/>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Scrollable</a:t>
              </a:r>
            </a:p>
          </p:txBody>
        </p:sp>
        <p:sp>
          <p:nvSpPr>
            <p:cNvPr id="131" name="TextBox 130">
              <a:extLst>
                <a:ext uri="{FF2B5EF4-FFF2-40B4-BE49-F238E27FC236}">
                  <a16:creationId xmlns:a16="http://schemas.microsoft.com/office/drawing/2014/main" xmlns="" id="{36299902-DA71-4DDD-8209-3C10D33E9AE7}"/>
                </a:ext>
              </a:extLst>
            </p:cNvPr>
            <p:cNvSpPr txBox="1"/>
            <p:nvPr/>
          </p:nvSpPr>
          <p:spPr>
            <a:xfrm>
              <a:off x="5900370" y="4267060"/>
              <a:ext cx="1591582" cy="707886"/>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Vertical Swipe With </a:t>
              </a:r>
              <a:r>
                <a:rPr lang="en-US" sz="1200" b="1" dirty="0">
                  <a:solidFill>
                    <a:srgbClr val="A6A6A6"/>
                  </a:solidFill>
                  <a:latin typeface="Tw Cen MT" panose="020B0602020104020603" pitchFamily="34" charset="0"/>
                </a:rPr>
                <a:t>PageViewController</a:t>
              </a:r>
              <a:endParaRPr lang="en-US" sz="1400" b="1" dirty="0">
                <a:solidFill>
                  <a:srgbClr val="A6A6A6"/>
                </a:solidFill>
                <a:latin typeface="Tw Cen MT" panose="020B0602020104020603" pitchFamily="34" charset="0"/>
              </a:endParaRPr>
            </a:p>
          </p:txBody>
        </p:sp>
      </p:grpSp>
      <p:pic>
        <p:nvPicPr>
          <p:cNvPr id="132" name="Picture 131">
            <a:extLst>
              <a:ext uri="{FF2B5EF4-FFF2-40B4-BE49-F238E27FC236}">
                <a16:creationId xmlns:a16="http://schemas.microsoft.com/office/drawing/2014/main" xmlns="" id="{AF5DDAD2-D248-451E-9691-BB2A7093A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186" y="2831127"/>
            <a:ext cx="907482" cy="907480"/>
          </a:xfrm>
          <a:prstGeom prst="rect">
            <a:avLst/>
          </a:prstGeom>
        </p:spPr>
      </p:pic>
      <p:grpSp>
        <p:nvGrpSpPr>
          <p:cNvPr id="157" name="Group 156">
            <a:extLst>
              <a:ext uri="{FF2B5EF4-FFF2-40B4-BE49-F238E27FC236}">
                <a16:creationId xmlns:a16="http://schemas.microsoft.com/office/drawing/2014/main" xmlns="" id="{9F2BAB55-6C0D-4ED6-8318-119E56AC6144}"/>
              </a:ext>
            </a:extLst>
          </p:cNvPr>
          <p:cNvGrpSpPr/>
          <p:nvPr/>
        </p:nvGrpSpPr>
        <p:grpSpPr>
          <a:xfrm>
            <a:off x="7258182" y="2709081"/>
            <a:ext cx="1805441" cy="1866900"/>
            <a:chOff x="3901394" y="2209800"/>
            <a:chExt cx="1805441" cy="1866900"/>
          </a:xfrm>
        </p:grpSpPr>
        <p:sp>
          <p:nvSpPr>
            <p:cNvPr id="158" name="Rectangle: Top Corners Rounded 157">
              <a:extLst>
                <a:ext uri="{FF2B5EF4-FFF2-40B4-BE49-F238E27FC236}">
                  <a16:creationId xmlns:a16="http://schemas.microsoft.com/office/drawing/2014/main" xmlns="" id="{8D288385-F2EF-417C-B102-CBB5899A14AA}"/>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xmlns="" id="{DCC43399-7E14-4E1E-8113-32A74AD67616}"/>
                </a:ext>
              </a:extLst>
            </p:cNvPr>
            <p:cNvSpPr txBox="1"/>
            <p:nvPr/>
          </p:nvSpPr>
          <p:spPr>
            <a:xfrm>
              <a:off x="3901394" y="2266031"/>
              <a:ext cx="1805441"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Multiselect</a:t>
              </a:r>
              <a:endParaRPr lang="en-US" b="1" dirty="0">
                <a:solidFill>
                  <a:srgbClr val="E6E7E9"/>
                </a:solidFill>
                <a:latin typeface="Tw Cen MT" panose="020B0602020104020603" pitchFamily="34" charset="0"/>
              </a:endParaRPr>
            </a:p>
          </p:txBody>
        </p:sp>
        <p:sp>
          <p:nvSpPr>
            <p:cNvPr id="160" name="TextBox 159">
              <a:extLst>
                <a:ext uri="{FF2B5EF4-FFF2-40B4-BE49-F238E27FC236}">
                  <a16:creationId xmlns:a16="http://schemas.microsoft.com/office/drawing/2014/main" xmlns="" id="{19DD98E5-B562-402D-B0B1-0EE9789F82FF}"/>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137" name="Freeform: Shape 136">
            <a:extLst>
              <a:ext uri="{FF2B5EF4-FFF2-40B4-BE49-F238E27FC236}">
                <a16:creationId xmlns:a16="http://schemas.microsoft.com/office/drawing/2014/main" xmlns="" id="{569633A0-F5BC-43A0-AD00-81E94F40553D}"/>
              </a:ext>
            </a:extLst>
          </p:cNvPr>
          <p:cNvSpPr/>
          <p:nvPr/>
        </p:nvSpPr>
        <p:spPr>
          <a:xfrm flipV="1">
            <a:off x="7344929" y="36664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xmlns="" id="{21AC0FA3-2805-413A-8D7E-A6B324C4FB8F}"/>
              </a:ext>
            </a:extLst>
          </p:cNvPr>
          <p:cNvGrpSpPr/>
          <p:nvPr/>
        </p:nvGrpSpPr>
        <p:grpSpPr>
          <a:xfrm>
            <a:off x="7344929" y="4275928"/>
            <a:ext cx="1635442" cy="1007378"/>
            <a:chOff x="5856510" y="3782902"/>
            <a:chExt cx="1635442" cy="1007378"/>
          </a:xfrm>
        </p:grpSpPr>
        <p:sp>
          <p:nvSpPr>
            <p:cNvPr id="139" name="TextBox 138">
              <a:extLst>
                <a:ext uri="{FF2B5EF4-FFF2-40B4-BE49-F238E27FC236}">
                  <a16:creationId xmlns:a16="http://schemas.microsoft.com/office/drawing/2014/main" xmlns="" id="{DEBA4151-85C4-4DE2-8706-0720451E2771}"/>
                </a:ext>
              </a:extLst>
            </p:cNvPr>
            <p:cNvSpPr txBox="1"/>
            <p:nvPr/>
          </p:nvSpPr>
          <p:spPr>
            <a:xfrm>
              <a:off x="5856510" y="3782902"/>
              <a:ext cx="1591582" cy="369332"/>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Multiple Cards</a:t>
              </a:r>
            </a:p>
          </p:txBody>
        </p:sp>
        <p:sp>
          <p:nvSpPr>
            <p:cNvPr id="140" name="TextBox 139">
              <a:extLst>
                <a:ext uri="{FF2B5EF4-FFF2-40B4-BE49-F238E27FC236}">
                  <a16:creationId xmlns:a16="http://schemas.microsoft.com/office/drawing/2014/main" xmlns="" id="{48A40758-7940-4CA2-B796-98D5EF44A3CC}"/>
                </a:ext>
              </a:extLst>
            </p:cNvPr>
            <p:cNvSpPr txBox="1"/>
            <p:nvPr/>
          </p:nvSpPr>
          <p:spPr>
            <a:xfrm>
              <a:off x="5900370" y="4267060"/>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Handpicking Your Favorite Category</a:t>
              </a:r>
            </a:p>
          </p:txBody>
        </p:sp>
      </p:grpSp>
      <p:grpSp>
        <p:nvGrpSpPr>
          <p:cNvPr id="161" name="Group 160">
            <a:extLst>
              <a:ext uri="{FF2B5EF4-FFF2-40B4-BE49-F238E27FC236}">
                <a16:creationId xmlns:a16="http://schemas.microsoft.com/office/drawing/2014/main" xmlns="" id="{E7481471-E209-477E-9772-BD79FA04756E}"/>
              </a:ext>
            </a:extLst>
          </p:cNvPr>
          <p:cNvGrpSpPr/>
          <p:nvPr/>
        </p:nvGrpSpPr>
        <p:grpSpPr>
          <a:xfrm>
            <a:off x="8887272" y="40170"/>
            <a:ext cx="1805441" cy="1894017"/>
            <a:chOff x="1387588" y="2182683"/>
            <a:chExt cx="1805441" cy="1894017"/>
          </a:xfrm>
        </p:grpSpPr>
        <p:sp>
          <p:nvSpPr>
            <p:cNvPr id="162" name="Rectangle: Top Corners Rounded 161">
              <a:extLst>
                <a:ext uri="{FF2B5EF4-FFF2-40B4-BE49-F238E27FC236}">
                  <a16:creationId xmlns:a16="http://schemas.microsoft.com/office/drawing/2014/main" xmlns="" id="{009DFCAE-239E-4D32-B23D-F9F8D95E2A8D}"/>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TextBox 162">
              <a:extLst>
                <a:ext uri="{FF2B5EF4-FFF2-40B4-BE49-F238E27FC236}">
                  <a16:creationId xmlns:a16="http://schemas.microsoft.com/office/drawing/2014/main" xmlns="" id="{F0660862-119A-454D-BAA2-C9D1F3956D00}"/>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Audio</a:t>
              </a:r>
            </a:p>
          </p:txBody>
        </p:sp>
        <p:sp>
          <p:nvSpPr>
            <p:cNvPr id="164" name="TextBox 163">
              <a:extLst>
                <a:ext uri="{FF2B5EF4-FFF2-40B4-BE49-F238E27FC236}">
                  <a16:creationId xmlns:a16="http://schemas.microsoft.com/office/drawing/2014/main" xmlns="" id="{E7088BCA-CD12-4DDA-A48C-FC50BDBC8459}"/>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5</a:t>
              </a:r>
            </a:p>
          </p:txBody>
        </p:sp>
      </p:grpSp>
      <p:sp>
        <p:nvSpPr>
          <p:cNvPr id="146" name="Freeform: Shape 145">
            <a:extLst>
              <a:ext uri="{FF2B5EF4-FFF2-40B4-BE49-F238E27FC236}">
                <a16:creationId xmlns:a16="http://schemas.microsoft.com/office/drawing/2014/main" xmlns="" id="{8BE75481-44AC-4E28-8E97-5033E32693E6}"/>
              </a:ext>
            </a:extLst>
          </p:cNvPr>
          <p:cNvSpPr/>
          <p:nvPr/>
        </p:nvSpPr>
        <p:spPr>
          <a:xfrm flipV="1">
            <a:off x="8994202" y="977483"/>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xmlns="" id="{F93CCBD4-9462-4776-9210-6BBB0669741A}"/>
              </a:ext>
            </a:extLst>
          </p:cNvPr>
          <p:cNvGrpSpPr/>
          <p:nvPr/>
        </p:nvGrpSpPr>
        <p:grpSpPr>
          <a:xfrm>
            <a:off x="8994202" y="1587007"/>
            <a:ext cx="1635442" cy="791935"/>
            <a:chOff x="5856510" y="3782902"/>
            <a:chExt cx="1635442" cy="791935"/>
          </a:xfrm>
        </p:grpSpPr>
        <p:sp>
          <p:nvSpPr>
            <p:cNvPr id="148" name="TextBox 147">
              <a:extLst>
                <a:ext uri="{FF2B5EF4-FFF2-40B4-BE49-F238E27FC236}">
                  <a16:creationId xmlns:a16="http://schemas.microsoft.com/office/drawing/2014/main" xmlns="" id="{5E6E60C3-10B2-4DA4-B196-F8003D2D15DD}"/>
                </a:ext>
              </a:extLst>
            </p:cNvPr>
            <p:cNvSpPr txBox="1"/>
            <p:nvPr/>
          </p:nvSpPr>
          <p:spPr>
            <a:xfrm>
              <a:off x="5856510" y="378290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Speech</a:t>
              </a:r>
            </a:p>
          </p:txBody>
        </p:sp>
        <p:sp>
          <p:nvSpPr>
            <p:cNvPr id="149" name="TextBox 148">
              <a:extLst>
                <a:ext uri="{FF2B5EF4-FFF2-40B4-BE49-F238E27FC236}">
                  <a16:creationId xmlns:a16="http://schemas.microsoft.com/office/drawing/2014/main" xmlns="" id="{CE1187BB-226C-46AA-920D-B1BEA1F74497}"/>
                </a:ext>
              </a:extLst>
            </p:cNvPr>
            <p:cNvSpPr txBox="1"/>
            <p:nvPr/>
          </p:nvSpPr>
          <p:spPr>
            <a:xfrm>
              <a:off x="5900370" y="4267060"/>
              <a:ext cx="1591582" cy="30777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Text To Speech</a:t>
              </a:r>
            </a:p>
          </p:txBody>
        </p:sp>
      </p:grpSp>
      <p:pic>
        <p:nvPicPr>
          <p:cNvPr id="165" name="Picture 164">
            <a:extLst>
              <a:ext uri="{FF2B5EF4-FFF2-40B4-BE49-F238E27FC236}">
                <a16:creationId xmlns:a16="http://schemas.microsoft.com/office/drawing/2014/main" xmlns="" id="{F9C44DF2-AAA8-4EBF-B816-C5515C75A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0530" y="2722595"/>
            <a:ext cx="894354" cy="894352"/>
          </a:xfrm>
          <a:prstGeom prst="rect">
            <a:avLst/>
          </a:prstGeom>
        </p:spPr>
      </p:pic>
      <p:pic>
        <p:nvPicPr>
          <p:cNvPr id="166" name="Picture 165">
            <a:extLst>
              <a:ext uri="{FF2B5EF4-FFF2-40B4-BE49-F238E27FC236}">
                <a16:creationId xmlns:a16="http://schemas.microsoft.com/office/drawing/2014/main" xmlns="" id="{CB0BD223-5758-4B02-BB66-24F6533AE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791" y="2841624"/>
            <a:ext cx="894354" cy="894352"/>
          </a:xfrm>
          <a:prstGeom prst="rect">
            <a:avLst/>
          </a:prstGeom>
        </p:spPr>
      </p:pic>
      <p:pic>
        <p:nvPicPr>
          <p:cNvPr id="167" name="Picture 166">
            <a:extLst>
              <a:ext uri="{FF2B5EF4-FFF2-40B4-BE49-F238E27FC236}">
                <a16:creationId xmlns:a16="http://schemas.microsoft.com/office/drawing/2014/main" xmlns="" id="{F0F03232-1F69-40B5-B174-AAB3E4221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791" y="5434828"/>
            <a:ext cx="897858" cy="897856"/>
          </a:xfrm>
          <a:prstGeom prst="rect">
            <a:avLst/>
          </a:prstGeom>
        </p:spPr>
      </p:pic>
    </p:spTree>
    <p:extLst>
      <p:ext uri="{BB962C8B-B14F-4D97-AF65-F5344CB8AC3E}">
        <p14:creationId xmlns:p14="http://schemas.microsoft.com/office/powerpoint/2010/main" val="13969485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165"/>
                                        </p:tgtEl>
                                        <p:attrNameLst>
                                          <p:attrName>style.visibility</p:attrName>
                                        </p:attrNameLst>
                                      </p:cBhvr>
                                      <p:to>
                                        <p:strVal val="visible"/>
                                      </p:to>
                                    </p:set>
                                    <p:anim calcmode="lin" valueType="num">
                                      <p:cBhvr>
                                        <p:cTn id="24" dur="500" fill="hold"/>
                                        <p:tgtEl>
                                          <p:spTgt spid="165"/>
                                        </p:tgtEl>
                                        <p:attrNameLst>
                                          <p:attrName>ppt_w</p:attrName>
                                        </p:attrNameLst>
                                      </p:cBhvr>
                                      <p:tavLst>
                                        <p:tav tm="0">
                                          <p:val>
                                            <p:fltVal val="0"/>
                                          </p:val>
                                        </p:tav>
                                        <p:tav tm="100000">
                                          <p:val>
                                            <p:strVal val="#ppt_w"/>
                                          </p:val>
                                        </p:tav>
                                      </p:tavLst>
                                    </p:anim>
                                    <p:anim calcmode="lin" valueType="num">
                                      <p:cBhvr>
                                        <p:cTn id="25" dur="500" fill="hold"/>
                                        <p:tgtEl>
                                          <p:spTgt spid="165"/>
                                        </p:tgtEl>
                                        <p:attrNameLst>
                                          <p:attrName>ppt_h</p:attrName>
                                        </p:attrNameLst>
                                      </p:cBhvr>
                                      <p:tavLst>
                                        <p:tav tm="0">
                                          <p:val>
                                            <p:fltVal val="0"/>
                                          </p:val>
                                        </p:tav>
                                        <p:tav tm="100000">
                                          <p:val>
                                            <p:strVal val="#ppt_h"/>
                                          </p:val>
                                        </p:tav>
                                      </p:tavLst>
                                    </p:anim>
                                    <p:animEffect transition="in" filter="fade">
                                      <p:cBhvr>
                                        <p:cTn id="26" dur="500"/>
                                        <p:tgtEl>
                                          <p:spTgt spid="165"/>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anim calcmode="lin" valueType="num">
                                      <p:cBhvr>
                                        <p:cTn id="54" dur="500" fill="hold"/>
                                        <p:tgtEl>
                                          <p:spTgt spid="128"/>
                                        </p:tgtEl>
                                        <p:attrNameLst>
                                          <p:attrName>ppt_x</p:attrName>
                                        </p:attrNameLst>
                                      </p:cBhvr>
                                      <p:tavLst>
                                        <p:tav tm="0">
                                          <p:val>
                                            <p:strVal val="#ppt_x"/>
                                          </p:val>
                                        </p:tav>
                                        <p:tav tm="100000">
                                          <p:val>
                                            <p:strVal val="#ppt_x"/>
                                          </p:val>
                                        </p:tav>
                                      </p:tavLst>
                                    </p:anim>
                                    <p:anim calcmode="lin" valueType="num">
                                      <p:cBhvr>
                                        <p:cTn id="55" dur="500" fill="hold"/>
                                        <p:tgtEl>
                                          <p:spTgt spid="128"/>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124"/>
                                        </p:tgtEl>
                                        <p:attrNameLst>
                                          <p:attrName>style.visibility</p:attrName>
                                        </p:attrNameLst>
                                      </p:cBhvr>
                                      <p:to>
                                        <p:strVal val="visible"/>
                                      </p:to>
                                    </p:set>
                                    <p:animEffect transition="in" filter="fade">
                                      <p:cBhvr>
                                        <p:cTn id="59" dur="500"/>
                                        <p:tgtEl>
                                          <p:spTgt spid="124"/>
                                        </p:tgtEl>
                                      </p:cBhvr>
                                    </p:animEffect>
                                    <p:anim calcmode="lin" valueType="num">
                                      <p:cBhvr>
                                        <p:cTn id="60" dur="500" fill="hold"/>
                                        <p:tgtEl>
                                          <p:spTgt spid="124"/>
                                        </p:tgtEl>
                                        <p:attrNameLst>
                                          <p:attrName>ppt_x</p:attrName>
                                        </p:attrNameLst>
                                      </p:cBhvr>
                                      <p:tavLst>
                                        <p:tav tm="0">
                                          <p:val>
                                            <p:strVal val="#ppt_x"/>
                                          </p:val>
                                        </p:tav>
                                        <p:tav tm="100000">
                                          <p:val>
                                            <p:strVal val="#ppt_x"/>
                                          </p:val>
                                        </p:tav>
                                      </p:tavLst>
                                    </p:anim>
                                    <p:anim calcmode="lin" valueType="num">
                                      <p:cBhvr>
                                        <p:cTn id="61" dur="500" fill="hold"/>
                                        <p:tgtEl>
                                          <p:spTgt spid="124"/>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29"/>
                                        </p:tgtEl>
                                        <p:attrNameLst>
                                          <p:attrName>style.visibility</p:attrName>
                                        </p:attrNameLst>
                                      </p:cBhvr>
                                      <p:to>
                                        <p:strVal val="visible"/>
                                      </p:to>
                                    </p:set>
                                    <p:anim calcmode="lin" valueType="num">
                                      <p:cBhvr>
                                        <p:cTn id="65" dur="500" fill="hold"/>
                                        <p:tgtEl>
                                          <p:spTgt spid="129"/>
                                        </p:tgtEl>
                                        <p:attrNameLst>
                                          <p:attrName>ppt_w</p:attrName>
                                        </p:attrNameLst>
                                      </p:cBhvr>
                                      <p:tavLst>
                                        <p:tav tm="0">
                                          <p:val>
                                            <p:fltVal val="0"/>
                                          </p:val>
                                        </p:tav>
                                        <p:tav tm="100000">
                                          <p:val>
                                            <p:strVal val="#ppt_w"/>
                                          </p:val>
                                        </p:tav>
                                      </p:tavLst>
                                    </p:anim>
                                    <p:anim calcmode="lin" valueType="num">
                                      <p:cBhvr>
                                        <p:cTn id="66" dur="500" fill="hold"/>
                                        <p:tgtEl>
                                          <p:spTgt spid="129"/>
                                        </p:tgtEl>
                                        <p:attrNameLst>
                                          <p:attrName>ppt_h</p:attrName>
                                        </p:attrNameLst>
                                      </p:cBhvr>
                                      <p:tavLst>
                                        <p:tav tm="0">
                                          <p:val>
                                            <p:fltVal val="0"/>
                                          </p:val>
                                        </p:tav>
                                        <p:tav tm="100000">
                                          <p:val>
                                            <p:strVal val="#ppt_h"/>
                                          </p:val>
                                        </p:tav>
                                      </p:tavLst>
                                    </p:anim>
                                    <p:animEffect transition="in" filter="fade">
                                      <p:cBhvr>
                                        <p:cTn id="67" dur="500"/>
                                        <p:tgtEl>
                                          <p:spTgt spid="129"/>
                                        </p:tgtEl>
                                      </p:cBhvr>
                                    </p:animEffect>
                                  </p:childTnLst>
                                </p:cTn>
                              </p:par>
                              <p:par>
                                <p:cTn id="68" presetID="53" presetClass="entr" presetSubtype="16" fill="hold" nodeType="with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137"/>
                                        </p:tgtEl>
                                        <p:attrNameLst>
                                          <p:attrName>style.visibility</p:attrName>
                                        </p:attrNameLst>
                                      </p:cBhvr>
                                      <p:to>
                                        <p:strVal val="visible"/>
                                      </p:to>
                                    </p:set>
                                    <p:animEffect transition="in" filter="fade">
                                      <p:cBhvr>
                                        <p:cTn id="76" dur="500"/>
                                        <p:tgtEl>
                                          <p:spTgt spid="137"/>
                                        </p:tgtEl>
                                      </p:cBhvr>
                                    </p:animEffect>
                                    <p:anim calcmode="lin" valueType="num">
                                      <p:cBhvr>
                                        <p:cTn id="77" dur="500" fill="hold"/>
                                        <p:tgtEl>
                                          <p:spTgt spid="137"/>
                                        </p:tgtEl>
                                        <p:attrNameLst>
                                          <p:attrName>ppt_x</p:attrName>
                                        </p:attrNameLst>
                                      </p:cBhvr>
                                      <p:tavLst>
                                        <p:tav tm="0">
                                          <p:val>
                                            <p:strVal val="#ppt_x"/>
                                          </p:val>
                                        </p:tav>
                                        <p:tav tm="100000">
                                          <p:val>
                                            <p:strVal val="#ppt_x"/>
                                          </p:val>
                                        </p:tav>
                                      </p:tavLst>
                                    </p:anim>
                                    <p:anim calcmode="lin" valueType="num">
                                      <p:cBhvr>
                                        <p:cTn id="78" dur="500" fill="hold"/>
                                        <p:tgtEl>
                                          <p:spTgt spid="137"/>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0"/>
                                  </p:stCondLst>
                                  <p:childTnLst>
                                    <p:set>
                                      <p:cBhvr>
                                        <p:cTn id="81" dur="1" fill="hold">
                                          <p:stCondLst>
                                            <p:cond delay="0"/>
                                          </p:stCondLst>
                                        </p:cTn>
                                        <p:tgtEl>
                                          <p:spTgt spid="157"/>
                                        </p:tgtEl>
                                        <p:attrNameLst>
                                          <p:attrName>style.visibility</p:attrName>
                                        </p:attrNameLst>
                                      </p:cBhvr>
                                      <p:to>
                                        <p:strVal val="visible"/>
                                      </p:to>
                                    </p:set>
                                    <p:animEffect transition="in" filter="fade">
                                      <p:cBhvr>
                                        <p:cTn id="82" dur="500"/>
                                        <p:tgtEl>
                                          <p:spTgt spid="157"/>
                                        </p:tgtEl>
                                      </p:cBhvr>
                                    </p:animEffect>
                                    <p:anim calcmode="lin" valueType="num">
                                      <p:cBhvr>
                                        <p:cTn id="83" dur="500" fill="hold"/>
                                        <p:tgtEl>
                                          <p:spTgt spid="157"/>
                                        </p:tgtEl>
                                        <p:attrNameLst>
                                          <p:attrName>ppt_x</p:attrName>
                                        </p:attrNameLst>
                                      </p:cBhvr>
                                      <p:tavLst>
                                        <p:tav tm="0">
                                          <p:val>
                                            <p:strVal val="#ppt_x"/>
                                          </p:val>
                                        </p:tav>
                                        <p:tav tm="100000">
                                          <p:val>
                                            <p:strVal val="#ppt_x"/>
                                          </p:val>
                                        </p:tav>
                                      </p:tavLst>
                                    </p:anim>
                                    <p:anim calcmode="lin" valueType="num">
                                      <p:cBhvr>
                                        <p:cTn id="84" dur="500" fill="hold"/>
                                        <p:tgtEl>
                                          <p:spTgt spid="157"/>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53" presetClass="entr" presetSubtype="16" fill="hold" nodeType="afterEffect">
                                  <p:stCondLst>
                                    <p:cond delay="0"/>
                                  </p:stCondLst>
                                  <p:childTnLst>
                                    <p:set>
                                      <p:cBhvr>
                                        <p:cTn id="87" dur="1" fill="hold">
                                          <p:stCondLst>
                                            <p:cond delay="0"/>
                                          </p:stCondLst>
                                        </p:cTn>
                                        <p:tgtEl>
                                          <p:spTgt spid="138"/>
                                        </p:tgtEl>
                                        <p:attrNameLst>
                                          <p:attrName>style.visibility</p:attrName>
                                        </p:attrNameLst>
                                      </p:cBhvr>
                                      <p:to>
                                        <p:strVal val="visible"/>
                                      </p:to>
                                    </p:set>
                                    <p:anim calcmode="lin" valueType="num">
                                      <p:cBhvr>
                                        <p:cTn id="88" dur="500" fill="hold"/>
                                        <p:tgtEl>
                                          <p:spTgt spid="138"/>
                                        </p:tgtEl>
                                        <p:attrNameLst>
                                          <p:attrName>ppt_w</p:attrName>
                                        </p:attrNameLst>
                                      </p:cBhvr>
                                      <p:tavLst>
                                        <p:tav tm="0">
                                          <p:val>
                                            <p:fltVal val="0"/>
                                          </p:val>
                                        </p:tav>
                                        <p:tav tm="100000">
                                          <p:val>
                                            <p:strVal val="#ppt_w"/>
                                          </p:val>
                                        </p:tav>
                                      </p:tavLst>
                                    </p:anim>
                                    <p:anim calcmode="lin" valueType="num">
                                      <p:cBhvr>
                                        <p:cTn id="89" dur="500" fill="hold"/>
                                        <p:tgtEl>
                                          <p:spTgt spid="138"/>
                                        </p:tgtEl>
                                        <p:attrNameLst>
                                          <p:attrName>ppt_h</p:attrName>
                                        </p:attrNameLst>
                                      </p:cBhvr>
                                      <p:tavLst>
                                        <p:tav tm="0">
                                          <p:val>
                                            <p:fltVal val="0"/>
                                          </p:val>
                                        </p:tav>
                                        <p:tav tm="100000">
                                          <p:val>
                                            <p:strVal val="#ppt_h"/>
                                          </p:val>
                                        </p:tav>
                                      </p:tavLst>
                                    </p:anim>
                                    <p:animEffect transition="in" filter="fade">
                                      <p:cBhvr>
                                        <p:cTn id="90" dur="500"/>
                                        <p:tgtEl>
                                          <p:spTgt spid="138"/>
                                        </p:tgtEl>
                                      </p:cBhvr>
                                    </p:animEffect>
                                  </p:childTnLst>
                                </p:cTn>
                              </p:par>
                              <p:par>
                                <p:cTn id="91" presetID="53" presetClass="entr" presetSubtype="16" fill="hold" nodeType="withEffect">
                                  <p:stCondLst>
                                    <p:cond delay="0"/>
                                  </p:stCondLst>
                                  <p:childTnLst>
                                    <p:set>
                                      <p:cBhvr>
                                        <p:cTn id="92" dur="1" fill="hold">
                                          <p:stCondLst>
                                            <p:cond delay="0"/>
                                          </p:stCondLst>
                                        </p:cTn>
                                        <p:tgtEl>
                                          <p:spTgt spid="167"/>
                                        </p:tgtEl>
                                        <p:attrNameLst>
                                          <p:attrName>style.visibility</p:attrName>
                                        </p:attrNameLst>
                                      </p:cBhvr>
                                      <p:to>
                                        <p:strVal val="visible"/>
                                      </p:to>
                                    </p:set>
                                    <p:anim calcmode="lin" valueType="num">
                                      <p:cBhvr>
                                        <p:cTn id="93" dur="500" fill="hold"/>
                                        <p:tgtEl>
                                          <p:spTgt spid="167"/>
                                        </p:tgtEl>
                                        <p:attrNameLst>
                                          <p:attrName>ppt_w</p:attrName>
                                        </p:attrNameLst>
                                      </p:cBhvr>
                                      <p:tavLst>
                                        <p:tav tm="0">
                                          <p:val>
                                            <p:fltVal val="0"/>
                                          </p:val>
                                        </p:tav>
                                        <p:tav tm="100000">
                                          <p:val>
                                            <p:strVal val="#ppt_w"/>
                                          </p:val>
                                        </p:tav>
                                      </p:tavLst>
                                    </p:anim>
                                    <p:anim calcmode="lin" valueType="num">
                                      <p:cBhvr>
                                        <p:cTn id="94" dur="500" fill="hold"/>
                                        <p:tgtEl>
                                          <p:spTgt spid="167"/>
                                        </p:tgtEl>
                                        <p:attrNameLst>
                                          <p:attrName>ppt_h</p:attrName>
                                        </p:attrNameLst>
                                      </p:cBhvr>
                                      <p:tavLst>
                                        <p:tav tm="0">
                                          <p:val>
                                            <p:fltVal val="0"/>
                                          </p:val>
                                        </p:tav>
                                        <p:tav tm="100000">
                                          <p:val>
                                            <p:strVal val="#ppt_h"/>
                                          </p:val>
                                        </p:tav>
                                      </p:tavLst>
                                    </p:anim>
                                    <p:animEffect transition="in" filter="fade">
                                      <p:cBhvr>
                                        <p:cTn id="95" dur="500"/>
                                        <p:tgtEl>
                                          <p:spTgt spid="167"/>
                                        </p:tgtEl>
                                      </p:cBhvr>
                                    </p:animEffect>
                                  </p:childTnLst>
                                </p:cTn>
                              </p:par>
                            </p:childTnLst>
                          </p:cTn>
                        </p:par>
                        <p:par>
                          <p:cTn id="96" fill="hold">
                            <p:stCondLst>
                              <p:cond delay="7500"/>
                            </p:stCondLst>
                            <p:childTnLst>
                              <p:par>
                                <p:cTn id="97" presetID="42" presetClass="entr" presetSubtype="0" fill="hold" grpId="0" nodeType="afterEffect">
                                  <p:stCondLst>
                                    <p:cond delay="250"/>
                                  </p:stCondLst>
                                  <p:childTnLst>
                                    <p:set>
                                      <p:cBhvr>
                                        <p:cTn id="98" dur="1" fill="hold">
                                          <p:stCondLst>
                                            <p:cond delay="0"/>
                                          </p:stCondLst>
                                        </p:cTn>
                                        <p:tgtEl>
                                          <p:spTgt spid="146"/>
                                        </p:tgtEl>
                                        <p:attrNameLst>
                                          <p:attrName>style.visibility</p:attrName>
                                        </p:attrNameLst>
                                      </p:cBhvr>
                                      <p:to>
                                        <p:strVal val="visible"/>
                                      </p:to>
                                    </p:set>
                                    <p:animEffect transition="in" filter="fade">
                                      <p:cBhvr>
                                        <p:cTn id="99" dur="500"/>
                                        <p:tgtEl>
                                          <p:spTgt spid="146"/>
                                        </p:tgtEl>
                                      </p:cBhvr>
                                    </p:animEffect>
                                    <p:anim calcmode="lin" valueType="num">
                                      <p:cBhvr>
                                        <p:cTn id="100" dur="500" fill="hold"/>
                                        <p:tgtEl>
                                          <p:spTgt spid="146"/>
                                        </p:tgtEl>
                                        <p:attrNameLst>
                                          <p:attrName>ppt_x</p:attrName>
                                        </p:attrNameLst>
                                      </p:cBhvr>
                                      <p:tavLst>
                                        <p:tav tm="0">
                                          <p:val>
                                            <p:strVal val="#ppt_x"/>
                                          </p:val>
                                        </p:tav>
                                        <p:tav tm="100000">
                                          <p:val>
                                            <p:strVal val="#ppt_x"/>
                                          </p:val>
                                        </p:tav>
                                      </p:tavLst>
                                    </p:anim>
                                    <p:anim calcmode="lin" valueType="num">
                                      <p:cBhvr>
                                        <p:cTn id="101" dur="500" fill="hold"/>
                                        <p:tgtEl>
                                          <p:spTgt spid="146"/>
                                        </p:tgtEl>
                                        <p:attrNameLst>
                                          <p:attrName>ppt_y</p:attrName>
                                        </p:attrNameLst>
                                      </p:cBhvr>
                                      <p:tavLst>
                                        <p:tav tm="0">
                                          <p:val>
                                            <p:strVal val="#ppt_y+.1"/>
                                          </p:val>
                                        </p:tav>
                                        <p:tav tm="100000">
                                          <p:val>
                                            <p:strVal val="#ppt_y"/>
                                          </p:val>
                                        </p:tav>
                                      </p:tavLst>
                                    </p:anim>
                                  </p:childTnLst>
                                </p:cTn>
                              </p:par>
                            </p:childTnLst>
                          </p:cTn>
                        </p:par>
                        <p:par>
                          <p:cTn id="102" fill="hold">
                            <p:stCondLst>
                              <p:cond delay="8250"/>
                            </p:stCondLst>
                            <p:childTnLst>
                              <p:par>
                                <p:cTn id="103" presetID="42" presetClass="entr" presetSubtype="0" fill="hold" nodeType="afterEffect">
                                  <p:stCondLst>
                                    <p:cond delay="0"/>
                                  </p:stCondLst>
                                  <p:childTnLst>
                                    <p:set>
                                      <p:cBhvr>
                                        <p:cTn id="104" dur="1" fill="hold">
                                          <p:stCondLst>
                                            <p:cond delay="0"/>
                                          </p:stCondLst>
                                        </p:cTn>
                                        <p:tgtEl>
                                          <p:spTgt spid="161"/>
                                        </p:tgtEl>
                                        <p:attrNameLst>
                                          <p:attrName>style.visibility</p:attrName>
                                        </p:attrNameLst>
                                      </p:cBhvr>
                                      <p:to>
                                        <p:strVal val="visible"/>
                                      </p:to>
                                    </p:set>
                                    <p:animEffect transition="in" filter="fade">
                                      <p:cBhvr>
                                        <p:cTn id="105" dur="500"/>
                                        <p:tgtEl>
                                          <p:spTgt spid="161"/>
                                        </p:tgtEl>
                                      </p:cBhvr>
                                    </p:animEffect>
                                    <p:anim calcmode="lin" valueType="num">
                                      <p:cBhvr>
                                        <p:cTn id="106" dur="500" fill="hold"/>
                                        <p:tgtEl>
                                          <p:spTgt spid="161"/>
                                        </p:tgtEl>
                                        <p:attrNameLst>
                                          <p:attrName>ppt_x</p:attrName>
                                        </p:attrNameLst>
                                      </p:cBhvr>
                                      <p:tavLst>
                                        <p:tav tm="0">
                                          <p:val>
                                            <p:strVal val="#ppt_x"/>
                                          </p:val>
                                        </p:tav>
                                        <p:tav tm="100000">
                                          <p:val>
                                            <p:strVal val="#ppt_x"/>
                                          </p:val>
                                        </p:tav>
                                      </p:tavLst>
                                    </p:anim>
                                    <p:anim calcmode="lin" valueType="num">
                                      <p:cBhvr>
                                        <p:cTn id="107" dur="500" fill="hold"/>
                                        <p:tgtEl>
                                          <p:spTgt spid="161"/>
                                        </p:tgtEl>
                                        <p:attrNameLst>
                                          <p:attrName>ppt_y</p:attrName>
                                        </p:attrNameLst>
                                      </p:cBhvr>
                                      <p:tavLst>
                                        <p:tav tm="0">
                                          <p:val>
                                            <p:strVal val="#ppt_y+.1"/>
                                          </p:val>
                                        </p:tav>
                                        <p:tav tm="100000">
                                          <p:val>
                                            <p:strVal val="#ppt_y"/>
                                          </p:val>
                                        </p:tav>
                                      </p:tavLst>
                                    </p:anim>
                                  </p:childTnLst>
                                </p:cTn>
                              </p:par>
                            </p:childTnLst>
                          </p:cTn>
                        </p:par>
                        <p:par>
                          <p:cTn id="108" fill="hold">
                            <p:stCondLst>
                              <p:cond delay="8750"/>
                            </p:stCondLst>
                            <p:childTnLst>
                              <p:par>
                                <p:cTn id="109" presetID="53" presetClass="entr" presetSubtype="16" fill="hold" nodeType="afterEffect">
                                  <p:stCondLst>
                                    <p:cond delay="0"/>
                                  </p:stCondLst>
                                  <p:childTnLst>
                                    <p:set>
                                      <p:cBhvr>
                                        <p:cTn id="110" dur="1" fill="hold">
                                          <p:stCondLst>
                                            <p:cond delay="0"/>
                                          </p:stCondLst>
                                        </p:cTn>
                                        <p:tgtEl>
                                          <p:spTgt spid="147"/>
                                        </p:tgtEl>
                                        <p:attrNameLst>
                                          <p:attrName>style.visibility</p:attrName>
                                        </p:attrNameLst>
                                      </p:cBhvr>
                                      <p:to>
                                        <p:strVal val="visible"/>
                                      </p:to>
                                    </p:set>
                                    <p:anim calcmode="lin" valueType="num">
                                      <p:cBhvr>
                                        <p:cTn id="111" dur="500" fill="hold"/>
                                        <p:tgtEl>
                                          <p:spTgt spid="147"/>
                                        </p:tgtEl>
                                        <p:attrNameLst>
                                          <p:attrName>ppt_w</p:attrName>
                                        </p:attrNameLst>
                                      </p:cBhvr>
                                      <p:tavLst>
                                        <p:tav tm="0">
                                          <p:val>
                                            <p:fltVal val="0"/>
                                          </p:val>
                                        </p:tav>
                                        <p:tav tm="100000">
                                          <p:val>
                                            <p:strVal val="#ppt_w"/>
                                          </p:val>
                                        </p:tav>
                                      </p:tavLst>
                                    </p:anim>
                                    <p:anim calcmode="lin" valueType="num">
                                      <p:cBhvr>
                                        <p:cTn id="112" dur="500" fill="hold"/>
                                        <p:tgtEl>
                                          <p:spTgt spid="147"/>
                                        </p:tgtEl>
                                        <p:attrNameLst>
                                          <p:attrName>ppt_h</p:attrName>
                                        </p:attrNameLst>
                                      </p:cBhvr>
                                      <p:tavLst>
                                        <p:tav tm="0">
                                          <p:val>
                                            <p:fltVal val="0"/>
                                          </p:val>
                                        </p:tav>
                                        <p:tav tm="100000">
                                          <p:val>
                                            <p:strVal val="#ppt_h"/>
                                          </p:val>
                                        </p:tav>
                                      </p:tavLst>
                                    </p:anim>
                                    <p:animEffect transition="in" filter="fade">
                                      <p:cBhvr>
                                        <p:cTn id="113" dur="500"/>
                                        <p:tgtEl>
                                          <p:spTgt spid="147"/>
                                        </p:tgtEl>
                                      </p:cBhvr>
                                    </p:animEffect>
                                  </p:childTnLst>
                                </p:cTn>
                              </p:par>
                              <p:par>
                                <p:cTn id="114" presetID="53" presetClass="entr" presetSubtype="16" fill="hold" nodeType="withEffect">
                                  <p:stCondLst>
                                    <p:cond delay="0"/>
                                  </p:stCondLst>
                                  <p:childTnLst>
                                    <p:set>
                                      <p:cBhvr>
                                        <p:cTn id="115" dur="1" fill="hold">
                                          <p:stCondLst>
                                            <p:cond delay="0"/>
                                          </p:stCondLst>
                                        </p:cTn>
                                        <p:tgtEl>
                                          <p:spTgt spid="166"/>
                                        </p:tgtEl>
                                        <p:attrNameLst>
                                          <p:attrName>style.visibility</p:attrName>
                                        </p:attrNameLst>
                                      </p:cBhvr>
                                      <p:to>
                                        <p:strVal val="visible"/>
                                      </p:to>
                                    </p:set>
                                    <p:anim calcmode="lin" valueType="num">
                                      <p:cBhvr>
                                        <p:cTn id="116" dur="500" fill="hold"/>
                                        <p:tgtEl>
                                          <p:spTgt spid="166"/>
                                        </p:tgtEl>
                                        <p:attrNameLst>
                                          <p:attrName>ppt_w</p:attrName>
                                        </p:attrNameLst>
                                      </p:cBhvr>
                                      <p:tavLst>
                                        <p:tav tm="0">
                                          <p:val>
                                            <p:fltVal val="0"/>
                                          </p:val>
                                        </p:tav>
                                        <p:tav tm="100000">
                                          <p:val>
                                            <p:strVal val="#ppt_w"/>
                                          </p:val>
                                        </p:tav>
                                      </p:tavLst>
                                    </p:anim>
                                    <p:anim calcmode="lin" valueType="num">
                                      <p:cBhvr>
                                        <p:cTn id="117" dur="500" fill="hold"/>
                                        <p:tgtEl>
                                          <p:spTgt spid="166"/>
                                        </p:tgtEl>
                                        <p:attrNameLst>
                                          <p:attrName>ppt_h</p:attrName>
                                        </p:attrNameLst>
                                      </p:cBhvr>
                                      <p:tavLst>
                                        <p:tav tm="0">
                                          <p:val>
                                            <p:fltVal val="0"/>
                                          </p:val>
                                        </p:tav>
                                        <p:tav tm="100000">
                                          <p:val>
                                            <p:strVal val="#ppt_h"/>
                                          </p:val>
                                        </p:tav>
                                      </p:tavLst>
                                    </p:anim>
                                    <p:animEffect transition="in" filter="fade">
                                      <p:cBhvr>
                                        <p:cTn id="11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28" grpId="0" animBg="1"/>
      <p:bldP spid="137" grpId="0" animBg="1"/>
      <p:bldP spid="1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362035" y="12484"/>
            <a:ext cx="9961092" cy="6858000"/>
            <a:chOff x="491575" y="0"/>
            <a:chExt cx="9961092"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64" name="Picture 63">
              <a:extLst>
                <a:ext uri="{FF2B5EF4-FFF2-40B4-BE49-F238E27FC236}">
                  <a16:creationId xmlns:a16="http://schemas.microsoft.com/office/drawing/2014/main" xmlns=""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80" name="Picture 79">
              <a:extLst>
                <a:ext uri="{FF2B5EF4-FFF2-40B4-BE49-F238E27FC236}">
                  <a16:creationId xmlns:a16="http://schemas.microsoft.com/office/drawing/2014/main" xmlns=""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1" name="Group 80">
            <a:extLst>
              <a:ext uri="{FF2B5EF4-FFF2-40B4-BE49-F238E27FC236}">
                <a16:creationId xmlns:a16="http://schemas.microsoft.com/office/drawing/2014/main" xmlns="" id="{52281709-7A53-4A77-B1D9-D87BFA68D3FD}"/>
              </a:ext>
            </a:extLst>
          </p:cNvPr>
          <p:cNvGrpSpPr/>
          <p:nvPr/>
        </p:nvGrpSpPr>
        <p:grpSpPr>
          <a:xfrm>
            <a:off x="3159649" y="2672327"/>
            <a:ext cx="1805441" cy="1894017"/>
            <a:chOff x="3884465" y="2182683"/>
            <a:chExt cx="1805441" cy="1894017"/>
          </a:xfrm>
        </p:grpSpPr>
        <p:sp>
          <p:nvSpPr>
            <p:cNvPr id="82" name="Rectangle: Top Corners Rounded 81">
              <a:extLst>
                <a:ext uri="{FF2B5EF4-FFF2-40B4-BE49-F238E27FC236}">
                  <a16:creationId xmlns:a16="http://schemas.microsoft.com/office/drawing/2014/main" xmlns="" id="{C0AFA506-ED80-4522-883A-A0DC97E1EE7E}"/>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xmlns="" id="{3CDE44D9-F218-43B8-AA64-C1B148C32F64}"/>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AWS</a:t>
              </a:r>
            </a:p>
          </p:txBody>
        </p:sp>
        <p:sp>
          <p:nvSpPr>
            <p:cNvPr id="84" name="TextBox 83">
              <a:extLst>
                <a:ext uri="{FF2B5EF4-FFF2-40B4-BE49-F238E27FC236}">
                  <a16:creationId xmlns:a16="http://schemas.microsoft.com/office/drawing/2014/main" xmlns="" id="{65EBA828-C36A-46E7-8A51-D16FD71CFB39}"/>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7</a:t>
              </a:r>
            </a:p>
          </p:txBody>
        </p:sp>
      </p:grpSp>
      <p:grpSp>
        <p:nvGrpSpPr>
          <p:cNvPr id="85" name="Group 84">
            <a:extLst>
              <a:ext uri="{FF2B5EF4-FFF2-40B4-BE49-F238E27FC236}">
                <a16:creationId xmlns:a16="http://schemas.microsoft.com/office/drawing/2014/main" xmlns="" id="{92405034-B6AC-4B9C-8B6C-F2379B4DF0AC}"/>
              </a:ext>
            </a:extLst>
          </p:cNvPr>
          <p:cNvGrpSpPr/>
          <p:nvPr/>
        </p:nvGrpSpPr>
        <p:grpSpPr>
          <a:xfrm>
            <a:off x="1502761" y="25986"/>
            <a:ext cx="1805441" cy="1894017"/>
            <a:chOff x="1387588" y="2182683"/>
            <a:chExt cx="1805441" cy="1894017"/>
          </a:xfrm>
        </p:grpSpPr>
        <p:sp>
          <p:nvSpPr>
            <p:cNvPr id="86" name="Rectangle: Top Corners Rounded 85">
              <a:extLst>
                <a:ext uri="{FF2B5EF4-FFF2-40B4-BE49-F238E27FC236}">
                  <a16:creationId xmlns:a16="http://schemas.microsoft.com/office/drawing/2014/main" xmlns="" id="{27D4642D-2E1F-4C93-9075-A64243B1F095}"/>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xmlns="" id="{1A17EAE8-4AE7-49A0-8DA8-06E206ADD9C9}"/>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Alarm</a:t>
              </a:r>
            </a:p>
          </p:txBody>
        </p:sp>
        <p:sp>
          <p:nvSpPr>
            <p:cNvPr id="88" name="TextBox 87">
              <a:extLst>
                <a:ext uri="{FF2B5EF4-FFF2-40B4-BE49-F238E27FC236}">
                  <a16:creationId xmlns:a16="http://schemas.microsoft.com/office/drawing/2014/main" xmlns="" id="{21C077E9-CAD5-4918-B377-2CB6E4D984DF}"/>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6</a:t>
              </a:r>
            </a:p>
          </p:txBody>
        </p:sp>
      </p:grpSp>
      <p:sp>
        <p:nvSpPr>
          <p:cNvPr id="89" name="Freeform: Shape 88">
            <a:extLst>
              <a:ext uri="{FF2B5EF4-FFF2-40B4-BE49-F238E27FC236}">
                <a16:creationId xmlns:a16="http://schemas.microsoft.com/office/drawing/2014/main" xmlns="" id="{B8717088-47EE-45FF-BF7A-344BB5C69AD6}"/>
              </a:ext>
            </a:extLst>
          </p:cNvPr>
          <p:cNvSpPr/>
          <p:nvPr/>
        </p:nvSpPr>
        <p:spPr>
          <a:xfrm flipV="1">
            <a:off x="1609691" y="986553"/>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xmlns="" id="{E897CF6B-F8B5-44DD-BD5C-19A8B5282F29}"/>
              </a:ext>
            </a:extLst>
          </p:cNvPr>
          <p:cNvSpPr/>
          <p:nvPr/>
        </p:nvSpPr>
        <p:spPr>
          <a:xfrm flipV="1">
            <a:off x="3266579" y="363289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a:extLst>
              <a:ext uri="{FF2B5EF4-FFF2-40B4-BE49-F238E27FC236}">
                <a16:creationId xmlns:a16="http://schemas.microsoft.com/office/drawing/2014/main" xmlns="" id="{2D0835DD-B142-4AF5-A18B-05CBE109FEFE}"/>
              </a:ext>
            </a:extLst>
          </p:cNvPr>
          <p:cNvGrpSpPr/>
          <p:nvPr/>
        </p:nvGrpSpPr>
        <p:grpSpPr>
          <a:xfrm>
            <a:off x="1604022" y="1680745"/>
            <a:ext cx="1591582" cy="832605"/>
            <a:chOff x="1488849" y="3837442"/>
            <a:chExt cx="1591582" cy="832605"/>
          </a:xfrm>
        </p:grpSpPr>
        <p:sp>
          <p:nvSpPr>
            <p:cNvPr id="92" name="TextBox 91">
              <a:extLst>
                <a:ext uri="{FF2B5EF4-FFF2-40B4-BE49-F238E27FC236}">
                  <a16:creationId xmlns:a16="http://schemas.microsoft.com/office/drawing/2014/main" xmlns="" id="{C8D339A8-2250-4219-9E46-581CE4CBB08F}"/>
                </a:ext>
              </a:extLst>
            </p:cNvPr>
            <p:cNvSpPr txBox="1"/>
            <p:nvPr/>
          </p:nvSpPr>
          <p:spPr>
            <a:xfrm>
              <a:off x="1488849" y="383744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Notify</a:t>
              </a:r>
            </a:p>
          </p:txBody>
        </p:sp>
        <p:sp>
          <p:nvSpPr>
            <p:cNvPr id="93" name="TextBox 92">
              <a:extLst>
                <a:ext uri="{FF2B5EF4-FFF2-40B4-BE49-F238E27FC236}">
                  <a16:creationId xmlns:a16="http://schemas.microsoft.com/office/drawing/2014/main" xmlns="" id="{551C4439-974B-4BD9-9F82-464963B2F2F5}"/>
                </a:ext>
              </a:extLst>
            </p:cNvPr>
            <p:cNvSpPr txBox="1"/>
            <p:nvPr/>
          </p:nvSpPr>
          <p:spPr>
            <a:xfrm>
              <a:off x="1488849" y="414682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Reminders At Selected Intervals</a:t>
              </a:r>
            </a:p>
          </p:txBody>
        </p:sp>
      </p:grpSp>
      <p:grpSp>
        <p:nvGrpSpPr>
          <p:cNvPr id="94" name="Group 93">
            <a:extLst>
              <a:ext uri="{FF2B5EF4-FFF2-40B4-BE49-F238E27FC236}">
                <a16:creationId xmlns:a16="http://schemas.microsoft.com/office/drawing/2014/main" xmlns="" id="{AFAA5A41-43CC-49F1-A896-3D5168B908EE}"/>
              </a:ext>
            </a:extLst>
          </p:cNvPr>
          <p:cNvGrpSpPr/>
          <p:nvPr/>
        </p:nvGrpSpPr>
        <p:grpSpPr>
          <a:xfrm>
            <a:off x="3252858" y="4327086"/>
            <a:ext cx="1591582" cy="832605"/>
            <a:chOff x="3977674" y="3837442"/>
            <a:chExt cx="1591582" cy="832605"/>
          </a:xfrm>
        </p:grpSpPr>
        <p:sp>
          <p:nvSpPr>
            <p:cNvPr id="95" name="TextBox 94">
              <a:extLst>
                <a:ext uri="{FF2B5EF4-FFF2-40B4-BE49-F238E27FC236}">
                  <a16:creationId xmlns:a16="http://schemas.microsoft.com/office/drawing/2014/main" xmlns="" id="{D5A39591-BE0F-4C5D-B2FC-87125746DD6D}"/>
                </a:ext>
              </a:extLst>
            </p:cNvPr>
            <p:cNvSpPr txBox="1"/>
            <p:nvPr/>
          </p:nvSpPr>
          <p:spPr>
            <a:xfrm>
              <a:off x="3977674" y="3837442"/>
              <a:ext cx="1591582" cy="369332"/>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Back-End</a:t>
              </a:r>
            </a:p>
          </p:txBody>
        </p:sp>
        <p:sp>
          <p:nvSpPr>
            <p:cNvPr id="119" name="TextBox 118">
              <a:extLst>
                <a:ext uri="{FF2B5EF4-FFF2-40B4-BE49-F238E27FC236}">
                  <a16:creationId xmlns:a16="http://schemas.microsoft.com/office/drawing/2014/main" xmlns="" id="{8FB4D8F9-42A1-4959-9011-22E33C9B13F9}"/>
                </a:ext>
              </a:extLst>
            </p:cNvPr>
            <p:cNvSpPr txBox="1"/>
            <p:nvPr/>
          </p:nvSpPr>
          <p:spPr>
            <a:xfrm>
              <a:off x="3977674" y="414682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Reliable And Consistent Storage </a:t>
              </a:r>
            </a:p>
          </p:txBody>
        </p:sp>
      </p:grpSp>
      <p:pic>
        <p:nvPicPr>
          <p:cNvPr id="122" name="Picture 121">
            <a:extLst>
              <a:ext uri="{FF2B5EF4-FFF2-40B4-BE49-F238E27FC236}">
                <a16:creationId xmlns:a16="http://schemas.microsoft.com/office/drawing/2014/main" xmlns="" id="{9694BC32-5175-4E64-A895-8551F2361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612" y="2758172"/>
            <a:ext cx="894354" cy="894352"/>
          </a:xfrm>
          <a:prstGeom prst="rect">
            <a:avLst/>
          </a:prstGeom>
        </p:spPr>
      </p:pic>
      <p:pic>
        <p:nvPicPr>
          <p:cNvPr id="123" name="Picture 122">
            <a:extLst>
              <a:ext uri="{FF2B5EF4-FFF2-40B4-BE49-F238E27FC236}">
                <a16:creationId xmlns:a16="http://schemas.microsoft.com/office/drawing/2014/main" xmlns="" id="{6F50BF1C-B01D-40C6-9549-FD774B843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2303" y="5410216"/>
            <a:ext cx="897858" cy="897856"/>
          </a:xfrm>
          <a:prstGeom prst="rect">
            <a:avLst/>
          </a:prstGeom>
        </p:spPr>
      </p:pic>
      <p:grpSp>
        <p:nvGrpSpPr>
          <p:cNvPr id="126" name="Group 125">
            <a:extLst>
              <a:ext uri="{FF2B5EF4-FFF2-40B4-BE49-F238E27FC236}">
                <a16:creationId xmlns:a16="http://schemas.microsoft.com/office/drawing/2014/main" xmlns="" id="{9EBAD7EB-AB3C-44E3-B33D-405B05465B17}"/>
              </a:ext>
            </a:extLst>
          </p:cNvPr>
          <p:cNvGrpSpPr/>
          <p:nvPr/>
        </p:nvGrpSpPr>
        <p:grpSpPr>
          <a:xfrm>
            <a:off x="4944013" y="27113"/>
            <a:ext cx="1805441" cy="1866900"/>
            <a:chOff x="6404992" y="2209800"/>
            <a:chExt cx="1805441" cy="1866900"/>
          </a:xfrm>
        </p:grpSpPr>
        <p:sp>
          <p:nvSpPr>
            <p:cNvPr id="127" name="Rectangle: Top Corners Rounded 126">
              <a:extLst>
                <a:ext uri="{FF2B5EF4-FFF2-40B4-BE49-F238E27FC236}">
                  <a16:creationId xmlns:a16="http://schemas.microsoft.com/office/drawing/2014/main" xmlns="" id="{00270C37-9177-460B-9979-1A0595051E82}"/>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xmlns="" id="{15917884-4AB9-4DAD-A827-8527801FEF65}"/>
                </a:ext>
              </a:extLst>
            </p:cNvPr>
            <p:cNvSpPr txBox="1"/>
            <p:nvPr/>
          </p:nvSpPr>
          <p:spPr>
            <a:xfrm>
              <a:off x="6404992" y="2330807"/>
              <a:ext cx="1805441"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Subscription</a:t>
              </a:r>
            </a:p>
          </p:txBody>
        </p:sp>
        <p:sp>
          <p:nvSpPr>
            <p:cNvPr id="134" name="TextBox 133">
              <a:extLst>
                <a:ext uri="{FF2B5EF4-FFF2-40B4-BE49-F238E27FC236}">
                  <a16:creationId xmlns:a16="http://schemas.microsoft.com/office/drawing/2014/main" xmlns="" id="{988C152C-1100-4192-8943-BA827DD00C51}"/>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8</a:t>
              </a:r>
            </a:p>
          </p:txBody>
        </p:sp>
      </p:grpSp>
      <p:sp>
        <p:nvSpPr>
          <p:cNvPr id="135" name="Freeform: Shape 134">
            <a:extLst>
              <a:ext uri="{FF2B5EF4-FFF2-40B4-BE49-F238E27FC236}">
                <a16:creationId xmlns:a16="http://schemas.microsoft.com/office/drawing/2014/main" xmlns="" id="{4005DC60-F13B-4D19-B7F4-B5948AC333E5}"/>
              </a:ext>
            </a:extLst>
          </p:cNvPr>
          <p:cNvSpPr/>
          <p:nvPr/>
        </p:nvSpPr>
        <p:spPr>
          <a:xfrm flipV="1">
            <a:off x="5027293" y="960563"/>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6" name="Group 135">
            <a:extLst>
              <a:ext uri="{FF2B5EF4-FFF2-40B4-BE49-F238E27FC236}">
                <a16:creationId xmlns:a16="http://schemas.microsoft.com/office/drawing/2014/main" xmlns="" id="{E4729600-BEF5-4E4F-9F2D-F89E7B0EA099}"/>
              </a:ext>
            </a:extLst>
          </p:cNvPr>
          <p:cNvGrpSpPr/>
          <p:nvPr/>
        </p:nvGrpSpPr>
        <p:grpSpPr>
          <a:xfrm>
            <a:off x="5020647" y="1794937"/>
            <a:ext cx="1642088" cy="782528"/>
            <a:chOff x="5849864" y="4007752"/>
            <a:chExt cx="1642088" cy="782528"/>
          </a:xfrm>
        </p:grpSpPr>
        <p:sp>
          <p:nvSpPr>
            <p:cNvPr id="137" name="TextBox 136">
              <a:extLst>
                <a:ext uri="{FF2B5EF4-FFF2-40B4-BE49-F238E27FC236}">
                  <a16:creationId xmlns:a16="http://schemas.microsoft.com/office/drawing/2014/main" xmlns="" id="{F375ADA5-3DCF-47B9-B2FE-2ED5C42B4B55}"/>
                </a:ext>
              </a:extLst>
            </p:cNvPr>
            <p:cNvSpPr txBox="1"/>
            <p:nvPr/>
          </p:nvSpPr>
          <p:spPr>
            <a:xfrm>
              <a:off x="5849864" y="4007752"/>
              <a:ext cx="1591582" cy="338554"/>
            </a:xfrm>
            <a:prstGeom prst="rect">
              <a:avLst/>
            </a:prstGeom>
            <a:noFill/>
          </p:spPr>
          <p:txBody>
            <a:bodyPr wrap="square" rtlCol="0">
              <a:spAutoFit/>
            </a:bodyPr>
            <a:lstStyle/>
            <a:p>
              <a:pPr algn="ctr"/>
              <a:r>
                <a:rPr lang="en-US" sz="1600" b="1" dirty="0">
                  <a:solidFill>
                    <a:srgbClr val="FEC630"/>
                  </a:solidFill>
                  <a:latin typeface="Tw Cen MT" panose="020B0602020104020603" pitchFamily="34" charset="0"/>
                </a:rPr>
                <a:t>Monthly/Annual</a:t>
              </a:r>
            </a:p>
          </p:txBody>
        </p:sp>
        <p:sp>
          <p:nvSpPr>
            <p:cNvPr id="138" name="TextBox 137">
              <a:extLst>
                <a:ext uri="{FF2B5EF4-FFF2-40B4-BE49-F238E27FC236}">
                  <a16:creationId xmlns:a16="http://schemas.microsoft.com/office/drawing/2014/main" xmlns="" id="{6EF78C2D-3CF0-4B7C-B1C2-FA33BE5F24A8}"/>
                </a:ext>
              </a:extLst>
            </p:cNvPr>
            <p:cNvSpPr txBox="1"/>
            <p:nvPr/>
          </p:nvSpPr>
          <p:spPr>
            <a:xfrm>
              <a:off x="5900370" y="4267060"/>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Choose According To Your Preference</a:t>
              </a:r>
            </a:p>
          </p:txBody>
        </p:sp>
      </p:grpSp>
      <p:pic>
        <p:nvPicPr>
          <p:cNvPr id="139" name="Picture 138">
            <a:extLst>
              <a:ext uri="{FF2B5EF4-FFF2-40B4-BE49-F238E27FC236}">
                <a16:creationId xmlns:a16="http://schemas.microsoft.com/office/drawing/2014/main" xmlns="" id="{CCA38143-299E-401A-AD8D-9BD7C3667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387" y="2816943"/>
            <a:ext cx="907482" cy="907480"/>
          </a:xfrm>
          <a:prstGeom prst="rect">
            <a:avLst/>
          </a:prstGeom>
        </p:spPr>
      </p:pic>
      <p:grpSp>
        <p:nvGrpSpPr>
          <p:cNvPr id="140" name="Group 139">
            <a:extLst>
              <a:ext uri="{FF2B5EF4-FFF2-40B4-BE49-F238E27FC236}">
                <a16:creationId xmlns:a16="http://schemas.microsoft.com/office/drawing/2014/main" xmlns="" id="{608F2A59-8318-4D74-95B3-792DB5B77A44}"/>
              </a:ext>
            </a:extLst>
          </p:cNvPr>
          <p:cNvGrpSpPr/>
          <p:nvPr/>
        </p:nvGrpSpPr>
        <p:grpSpPr>
          <a:xfrm>
            <a:off x="6656383" y="2694897"/>
            <a:ext cx="1805441" cy="1866900"/>
            <a:chOff x="3901394" y="2209800"/>
            <a:chExt cx="1805441" cy="1866900"/>
          </a:xfrm>
        </p:grpSpPr>
        <p:sp>
          <p:nvSpPr>
            <p:cNvPr id="141" name="Rectangle: Top Corners Rounded 140">
              <a:extLst>
                <a:ext uri="{FF2B5EF4-FFF2-40B4-BE49-F238E27FC236}">
                  <a16:creationId xmlns:a16="http://schemas.microsoft.com/office/drawing/2014/main" xmlns="" id="{4521E361-8B6A-46FE-8BCA-A6F8EC6EE2E7}"/>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E90336E3-233B-4EC4-B37E-F5E8074D5931}"/>
                </a:ext>
              </a:extLst>
            </p:cNvPr>
            <p:cNvSpPr txBox="1"/>
            <p:nvPr/>
          </p:nvSpPr>
          <p:spPr>
            <a:xfrm>
              <a:off x="3901394" y="2266031"/>
              <a:ext cx="1805441"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Razor-Pay</a:t>
              </a:r>
              <a:endParaRPr lang="en-US" b="1" dirty="0">
                <a:solidFill>
                  <a:srgbClr val="E6E7E9"/>
                </a:solidFill>
                <a:latin typeface="Tw Cen MT" panose="020B0602020104020603" pitchFamily="34" charset="0"/>
              </a:endParaRPr>
            </a:p>
          </p:txBody>
        </p:sp>
        <p:sp>
          <p:nvSpPr>
            <p:cNvPr id="143" name="TextBox 142">
              <a:extLst>
                <a:ext uri="{FF2B5EF4-FFF2-40B4-BE49-F238E27FC236}">
                  <a16:creationId xmlns:a16="http://schemas.microsoft.com/office/drawing/2014/main" xmlns="" id="{BB21C1A1-18E8-4C93-AD04-B447B801702D}"/>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9</a:t>
              </a:r>
            </a:p>
          </p:txBody>
        </p:sp>
      </p:grpSp>
      <p:sp>
        <p:nvSpPr>
          <p:cNvPr id="144" name="Freeform: Shape 143">
            <a:extLst>
              <a:ext uri="{FF2B5EF4-FFF2-40B4-BE49-F238E27FC236}">
                <a16:creationId xmlns:a16="http://schemas.microsoft.com/office/drawing/2014/main" xmlns="" id="{F93A5E00-6657-44B9-895D-5A5BF106BAD8}"/>
              </a:ext>
            </a:extLst>
          </p:cNvPr>
          <p:cNvSpPr/>
          <p:nvPr/>
        </p:nvSpPr>
        <p:spPr>
          <a:xfrm flipV="1">
            <a:off x="6743130" y="365222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5" name="Group 144">
            <a:extLst>
              <a:ext uri="{FF2B5EF4-FFF2-40B4-BE49-F238E27FC236}">
                <a16:creationId xmlns:a16="http://schemas.microsoft.com/office/drawing/2014/main" xmlns="" id="{C1ACCB27-1DF9-4C8B-919A-2AB42CCE5436}"/>
              </a:ext>
            </a:extLst>
          </p:cNvPr>
          <p:cNvGrpSpPr/>
          <p:nvPr/>
        </p:nvGrpSpPr>
        <p:grpSpPr>
          <a:xfrm>
            <a:off x="6734329" y="4136907"/>
            <a:ext cx="1644243" cy="1132215"/>
            <a:chOff x="5847709" y="3658065"/>
            <a:chExt cx="1644243" cy="1132215"/>
          </a:xfrm>
        </p:grpSpPr>
        <p:sp>
          <p:nvSpPr>
            <p:cNvPr id="146" name="TextBox 145">
              <a:extLst>
                <a:ext uri="{FF2B5EF4-FFF2-40B4-BE49-F238E27FC236}">
                  <a16:creationId xmlns:a16="http://schemas.microsoft.com/office/drawing/2014/main" xmlns="" id="{44EA0C7A-91C1-4B45-A4A4-BA67F3380E8E}"/>
                </a:ext>
              </a:extLst>
            </p:cNvPr>
            <p:cNvSpPr txBox="1"/>
            <p:nvPr/>
          </p:nvSpPr>
          <p:spPr>
            <a:xfrm>
              <a:off x="5847709" y="3658065"/>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Payment Gateway</a:t>
              </a:r>
            </a:p>
          </p:txBody>
        </p:sp>
        <p:sp>
          <p:nvSpPr>
            <p:cNvPr id="147" name="TextBox 146">
              <a:extLst>
                <a:ext uri="{FF2B5EF4-FFF2-40B4-BE49-F238E27FC236}">
                  <a16:creationId xmlns:a16="http://schemas.microsoft.com/office/drawing/2014/main" xmlns="" id="{27579B00-5E0E-447C-8131-AD475E4E6187}"/>
                </a:ext>
              </a:extLst>
            </p:cNvPr>
            <p:cNvSpPr txBox="1"/>
            <p:nvPr/>
          </p:nvSpPr>
          <p:spPr>
            <a:xfrm>
              <a:off x="5900370" y="4267060"/>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Wide Range Of Payment Solution</a:t>
              </a:r>
            </a:p>
          </p:txBody>
        </p:sp>
      </p:grpSp>
      <p:grpSp>
        <p:nvGrpSpPr>
          <p:cNvPr id="149" name="Group 148">
            <a:extLst>
              <a:ext uri="{FF2B5EF4-FFF2-40B4-BE49-F238E27FC236}">
                <a16:creationId xmlns:a16="http://schemas.microsoft.com/office/drawing/2014/main" xmlns="" id="{D786ED70-EF6C-4608-8C87-ECE5E97CE3BA}"/>
              </a:ext>
            </a:extLst>
          </p:cNvPr>
          <p:cNvGrpSpPr/>
          <p:nvPr/>
        </p:nvGrpSpPr>
        <p:grpSpPr>
          <a:xfrm>
            <a:off x="8285473" y="25986"/>
            <a:ext cx="1805441" cy="1894017"/>
            <a:chOff x="1387588" y="2182683"/>
            <a:chExt cx="1805441" cy="1894017"/>
          </a:xfrm>
        </p:grpSpPr>
        <p:sp>
          <p:nvSpPr>
            <p:cNvPr id="150" name="Rectangle: Top Corners Rounded 149">
              <a:extLst>
                <a:ext uri="{FF2B5EF4-FFF2-40B4-BE49-F238E27FC236}">
                  <a16:creationId xmlns:a16="http://schemas.microsoft.com/office/drawing/2014/main" xmlns="" id="{18A07A32-CB7E-4093-B384-64F9B4506479}"/>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TextBox 150">
              <a:extLst>
                <a:ext uri="{FF2B5EF4-FFF2-40B4-BE49-F238E27FC236}">
                  <a16:creationId xmlns:a16="http://schemas.microsoft.com/office/drawing/2014/main" xmlns="" id="{5BDE9616-5BB6-45F9-9FCF-89252FEBFD75}"/>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Admin</a:t>
              </a:r>
            </a:p>
          </p:txBody>
        </p:sp>
        <p:sp>
          <p:nvSpPr>
            <p:cNvPr id="152" name="TextBox 151">
              <a:extLst>
                <a:ext uri="{FF2B5EF4-FFF2-40B4-BE49-F238E27FC236}">
                  <a16:creationId xmlns:a16="http://schemas.microsoft.com/office/drawing/2014/main" xmlns="" id="{B438D4B0-7DEB-49F1-B3A4-08F1A19302B7}"/>
                </a:ext>
              </a:extLst>
            </p:cNvPr>
            <p:cNvSpPr txBox="1"/>
            <p:nvPr/>
          </p:nvSpPr>
          <p:spPr>
            <a:xfrm>
              <a:off x="1811950" y="2593808"/>
              <a:ext cx="894432"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10</a:t>
              </a:r>
            </a:p>
          </p:txBody>
        </p:sp>
      </p:grpSp>
      <p:sp>
        <p:nvSpPr>
          <p:cNvPr id="153" name="Freeform: Shape 152">
            <a:extLst>
              <a:ext uri="{FF2B5EF4-FFF2-40B4-BE49-F238E27FC236}">
                <a16:creationId xmlns:a16="http://schemas.microsoft.com/office/drawing/2014/main" xmlns="" id="{89E4B44E-AF0E-4500-BA99-63B151C73B1D}"/>
              </a:ext>
            </a:extLst>
          </p:cNvPr>
          <p:cNvSpPr/>
          <p:nvPr/>
        </p:nvSpPr>
        <p:spPr>
          <a:xfrm flipV="1">
            <a:off x="8392403" y="963299"/>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4" name="Group 153">
            <a:extLst>
              <a:ext uri="{FF2B5EF4-FFF2-40B4-BE49-F238E27FC236}">
                <a16:creationId xmlns:a16="http://schemas.microsoft.com/office/drawing/2014/main" xmlns="" id="{01B157E8-8BFF-4EE6-9693-AEDD1122CF51}"/>
              </a:ext>
            </a:extLst>
          </p:cNvPr>
          <p:cNvGrpSpPr/>
          <p:nvPr/>
        </p:nvGrpSpPr>
        <p:grpSpPr>
          <a:xfrm>
            <a:off x="8431603" y="1785556"/>
            <a:ext cx="1596242" cy="794645"/>
            <a:chOff x="5895710" y="3995635"/>
            <a:chExt cx="1596242" cy="794645"/>
          </a:xfrm>
        </p:grpSpPr>
        <p:sp>
          <p:nvSpPr>
            <p:cNvPr id="155" name="TextBox 154">
              <a:extLst>
                <a:ext uri="{FF2B5EF4-FFF2-40B4-BE49-F238E27FC236}">
                  <a16:creationId xmlns:a16="http://schemas.microsoft.com/office/drawing/2014/main" xmlns="" id="{8B90814E-48E3-4DAE-9994-CBD452305DA4}"/>
                </a:ext>
              </a:extLst>
            </p:cNvPr>
            <p:cNvSpPr txBox="1"/>
            <p:nvPr/>
          </p:nvSpPr>
          <p:spPr>
            <a:xfrm>
              <a:off x="5895710" y="3995635"/>
              <a:ext cx="1591582" cy="338554"/>
            </a:xfrm>
            <a:prstGeom prst="rect">
              <a:avLst/>
            </a:prstGeom>
            <a:noFill/>
          </p:spPr>
          <p:txBody>
            <a:bodyPr wrap="square" rtlCol="0">
              <a:spAutoFit/>
            </a:bodyPr>
            <a:lstStyle/>
            <a:p>
              <a:pPr algn="ctr"/>
              <a:r>
                <a:rPr lang="en-US" sz="1600" b="1" dirty="0">
                  <a:solidFill>
                    <a:srgbClr val="FF5969"/>
                  </a:solidFill>
                  <a:latin typeface="Tw Cen MT" panose="020B0602020104020603" pitchFamily="34" charset="0"/>
                </a:rPr>
                <a:t>Superuser</a:t>
              </a:r>
              <a:r>
                <a:rPr lang="en-US" sz="1400" b="1" dirty="0">
                  <a:solidFill>
                    <a:srgbClr val="FEC630"/>
                  </a:solidFill>
                  <a:latin typeface="Tw Cen MT" panose="020B0602020104020603" pitchFamily="34" charset="0"/>
                </a:rPr>
                <a:t> </a:t>
              </a:r>
              <a:r>
                <a:rPr lang="en-US" sz="1600" b="1" dirty="0">
                  <a:solidFill>
                    <a:srgbClr val="FF5969"/>
                  </a:solidFill>
                  <a:latin typeface="Tw Cen MT" panose="020B0602020104020603" pitchFamily="34" charset="0"/>
                </a:rPr>
                <a:t>Panel</a:t>
              </a:r>
            </a:p>
          </p:txBody>
        </p:sp>
        <p:sp>
          <p:nvSpPr>
            <p:cNvPr id="156" name="TextBox 155">
              <a:extLst>
                <a:ext uri="{FF2B5EF4-FFF2-40B4-BE49-F238E27FC236}">
                  <a16:creationId xmlns:a16="http://schemas.microsoft.com/office/drawing/2014/main" xmlns="" id="{B364C48D-883B-4E48-9A1C-5FA9703BE670}"/>
                </a:ext>
              </a:extLst>
            </p:cNvPr>
            <p:cNvSpPr txBox="1"/>
            <p:nvPr/>
          </p:nvSpPr>
          <p:spPr>
            <a:xfrm>
              <a:off x="5900370" y="4267060"/>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Robust Dashboard In Laravel</a:t>
              </a:r>
            </a:p>
          </p:txBody>
        </p:sp>
      </p:grpSp>
      <p:pic>
        <p:nvPicPr>
          <p:cNvPr id="158" name="Picture 157">
            <a:extLst>
              <a:ext uri="{FF2B5EF4-FFF2-40B4-BE49-F238E27FC236}">
                <a16:creationId xmlns:a16="http://schemas.microsoft.com/office/drawing/2014/main" xmlns="" id="{C9CCC9CB-3462-4C8F-BBF1-32F47AC2F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711" y="5410216"/>
            <a:ext cx="897858" cy="897856"/>
          </a:xfrm>
          <a:prstGeom prst="rect">
            <a:avLst/>
          </a:prstGeom>
        </p:spPr>
      </p:pic>
      <p:pic>
        <p:nvPicPr>
          <p:cNvPr id="159" name="Picture 158">
            <a:extLst>
              <a:ext uri="{FF2B5EF4-FFF2-40B4-BE49-F238E27FC236}">
                <a16:creationId xmlns:a16="http://schemas.microsoft.com/office/drawing/2014/main" xmlns="" id="{E8E303AD-05F5-489E-B2EB-A9E5CBD15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548" y="2866548"/>
            <a:ext cx="894354" cy="894352"/>
          </a:xfrm>
          <a:prstGeom prst="rect">
            <a:avLst/>
          </a:prstGeom>
        </p:spPr>
      </p:pic>
    </p:spTree>
    <p:extLst>
      <p:ext uri="{BB962C8B-B14F-4D97-AF65-F5344CB8AC3E}">
        <p14:creationId xmlns:p14="http://schemas.microsoft.com/office/powerpoint/2010/main" val="2624499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anim calcmode="lin" valueType="num">
                                      <p:cBhvr>
                                        <p:cTn id="8" dur="500" fill="hold"/>
                                        <p:tgtEl>
                                          <p:spTgt spid="89"/>
                                        </p:tgtEl>
                                        <p:attrNameLst>
                                          <p:attrName>ppt_x</p:attrName>
                                        </p:attrNameLst>
                                      </p:cBhvr>
                                      <p:tavLst>
                                        <p:tav tm="0">
                                          <p:val>
                                            <p:strVal val="#ppt_x"/>
                                          </p:val>
                                        </p:tav>
                                        <p:tav tm="100000">
                                          <p:val>
                                            <p:strVal val="#ppt_x"/>
                                          </p:val>
                                        </p:tav>
                                      </p:tavLst>
                                    </p:anim>
                                    <p:anim calcmode="lin" valueType="num">
                                      <p:cBhvr>
                                        <p:cTn id="9" dur="500" fill="hold"/>
                                        <p:tgtEl>
                                          <p:spTgt spid="8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anim calcmode="lin" valueType="num">
                                      <p:cBhvr>
                                        <p:cTn id="14" dur="500" fill="hold"/>
                                        <p:tgtEl>
                                          <p:spTgt spid="85"/>
                                        </p:tgtEl>
                                        <p:attrNameLst>
                                          <p:attrName>ppt_x</p:attrName>
                                        </p:attrNameLst>
                                      </p:cBhvr>
                                      <p:tavLst>
                                        <p:tav tm="0">
                                          <p:val>
                                            <p:strVal val="#ppt_x"/>
                                          </p:val>
                                        </p:tav>
                                        <p:tav tm="100000">
                                          <p:val>
                                            <p:strVal val="#ppt_x"/>
                                          </p:val>
                                        </p:tav>
                                      </p:tavLst>
                                    </p:anim>
                                    <p:anim calcmode="lin" valueType="num">
                                      <p:cBhvr>
                                        <p:cTn id="15" dur="500" fill="hold"/>
                                        <p:tgtEl>
                                          <p:spTgt spid="85"/>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p:cTn id="19" dur="500" fill="hold"/>
                                        <p:tgtEl>
                                          <p:spTgt spid="91"/>
                                        </p:tgtEl>
                                        <p:attrNameLst>
                                          <p:attrName>ppt_w</p:attrName>
                                        </p:attrNameLst>
                                      </p:cBhvr>
                                      <p:tavLst>
                                        <p:tav tm="0">
                                          <p:val>
                                            <p:fltVal val="0"/>
                                          </p:val>
                                        </p:tav>
                                        <p:tav tm="100000">
                                          <p:val>
                                            <p:strVal val="#ppt_w"/>
                                          </p:val>
                                        </p:tav>
                                      </p:tavLst>
                                    </p:anim>
                                    <p:anim calcmode="lin" valueType="num">
                                      <p:cBhvr>
                                        <p:cTn id="20" dur="500" fill="hold"/>
                                        <p:tgtEl>
                                          <p:spTgt spid="91"/>
                                        </p:tgtEl>
                                        <p:attrNameLst>
                                          <p:attrName>ppt_h</p:attrName>
                                        </p:attrNameLst>
                                      </p:cBhvr>
                                      <p:tavLst>
                                        <p:tav tm="0">
                                          <p:val>
                                            <p:fltVal val="0"/>
                                          </p:val>
                                        </p:tav>
                                        <p:tav tm="100000">
                                          <p:val>
                                            <p:strVal val="#ppt_h"/>
                                          </p:val>
                                        </p:tav>
                                      </p:tavLst>
                                    </p:anim>
                                    <p:animEffect transition="in" filter="fade">
                                      <p:cBhvr>
                                        <p:cTn id="21" dur="500"/>
                                        <p:tgtEl>
                                          <p:spTgt spid="91"/>
                                        </p:tgtEl>
                                      </p:cBhvr>
                                    </p:animEffect>
                                  </p:childTnLst>
                                </p:cTn>
                              </p:par>
                              <p:par>
                                <p:cTn id="22" presetID="53" presetClass="entr" presetSubtype="16" fill="hold" nodeType="withEffect">
                                  <p:stCondLst>
                                    <p:cond delay="0"/>
                                  </p:stCondLst>
                                  <p:childTnLst>
                                    <p:set>
                                      <p:cBhvr>
                                        <p:cTn id="23" dur="1" fill="hold">
                                          <p:stCondLst>
                                            <p:cond delay="0"/>
                                          </p:stCondLst>
                                        </p:cTn>
                                        <p:tgtEl>
                                          <p:spTgt spid="122"/>
                                        </p:tgtEl>
                                        <p:attrNameLst>
                                          <p:attrName>style.visibility</p:attrName>
                                        </p:attrNameLst>
                                      </p:cBhvr>
                                      <p:to>
                                        <p:strVal val="visible"/>
                                      </p:to>
                                    </p:set>
                                    <p:anim calcmode="lin" valueType="num">
                                      <p:cBhvr>
                                        <p:cTn id="24" dur="500" fill="hold"/>
                                        <p:tgtEl>
                                          <p:spTgt spid="122"/>
                                        </p:tgtEl>
                                        <p:attrNameLst>
                                          <p:attrName>ppt_w</p:attrName>
                                        </p:attrNameLst>
                                      </p:cBhvr>
                                      <p:tavLst>
                                        <p:tav tm="0">
                                          <p:val>
                                            <p:fltVal val="0"/>
                                          </p:val>
                                        </p:tav>
                                        <p:tav tm="100000">
                                          <p:val>
                                            <p:strVal val="#ppt_w"/>
                                          </p:val>
                                        </p:tav>
                                      </p:tavLst>
                                    </p:anim>
                                    <p:anim calcmode="lin" valueType="num">
                                      <p:cBhvr>
                                        <p:cTn id="25" dur="500" fill="hold"/>
                                        <p:tgtEl>
                                          <p:spTgt spid="122"/>
                                        </p:tgtEl>
                                        <p:attrNameLst>
                                          <p:attrName>ppt_h</p:attrName>
                                        </p:attrNameLst>
                                      </p:cBhvr>
                                      <p:tavLst>
                                        <p:tav tm="0">
                                          <p:val>
                                            <p:fltVal val="0"/>
                                          </p:val>
                                        </p:tav>
                                        <p:tav tm="100000">
                                          <p:val>
                                            <p:strVal val="#ppt_h"/>
                                          </p:val>
                                        </p:tav>
                                      </p:tavLst>
                                    </p:anim>
                                    <p:animEffect transition="in" filter="fade">
                                      <p:cBhvr>
                                        <p:cTn id="26" dur="500"/>
                                        <p:tgtEl>
                                          <p:spTgt spid="122"/>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anim calcmode="lin" valueType="num">
                                      <p:cBhvr>
                                        <p:cTn id="31" dur="500" fill="hold"/>
                                        <p:tgtEl>
                                          <p:spTgt spid="90"/>
                                        </p:tgtEl>
                                        <p:attrNameLst>
                                          <p:attrName>ppt_x</p:attrName>
                                        </p:attrNameLst>
                                      </p:cBhvr>
                                      <p:tavLst>
                                        <p:tav tm="0">
                                          <p:val>
                                            <p:strVal val="#ppt_x"/>
                                          </p:val>
                                        </p:tav>
                                        <p:tav tm="100000">
                                          <p:val>
                                            <p:strVal val="#ppt_x"/>
                                          </p:val>
                                        </p:tav>
                                      </p:tavLst>
                                    </p:anim>
                                    <p:anim calcmode="lin" valueType="num">
                                      <p:cBhvr>
                                        <p:cTn id="32" dur="500" fill="hold"/>
                                        <p:tgtEl>
                                          <p:spTgt spid="90"/>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anim calcmode="lin" valueType="num">
                                      <p:cBhvr>
                                        <p:cTn id="37" dur="500" fill="hold"/>
                                        <p:tgtEl>
                                          <p:spTgt spid="81"/>
                                        </p:tgtEl>
                                        <p:attrNameLst>
                                          <p:attrName>ppt_x</p:attrName>
                                        </p:attrNameLst>
                                      </p:cBhvr>
                                      <p:tavLst>
                                        <p:tav tm="0">
                                          <p:val>
                                            <p:strVal val="#ppt_x"/>
                                          </p:val>
                                        </p:tav>
                                        <p:tav tm="100000">
                                          <p:val>
                                            <p:strVal val="#ppt_x"/>
                                          </p:val>
                                        </p:tav>
                                      </p:tavLst>
                                    </p:anim>
                                    <p:anim calcmode="lin" valueType="num">
                                      <p:cBhvr>
                                        <p:cTn id="38" dur="50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p:cTn id="42" dur="500" fill="hold"/>
                                        <p:tgtEl>
                                          <p:spTgt spid="94"/>
                                        </p:tgtEl>
                                        <p:attrNameLst>
                                          <p:attrName>ppt_w</p:attrName>
                                        </p:attrNameLst>
                                      </p:cBhvr>
                                      <p:tavLst>
                                        <p:tav tm="0">
                                          <p:val>
                                            <p:fltVal val="0"/>
                                          </p:val>
                                        </p:tav>
                                        <p:tav tm="100000">
                                          <p:val>
                                            <p:strVal val="#ppt_w"/>
                                          </p:val>
                                        </p:tav>
                                      </p:tavLst>
                                    </p:anim>
                                    <p:anim calcmode="lin" valueType="num">
                                      <p:cBhvr>
                                        <p:cTn id="43" dur="500" fill="hold"/>
                                        <p:tgtEl>
                                          <p:spTgt spid="94"/>
                                        </p:tgtEl>
                                        <p:attrNameLst>
                                          <p:attrName>ppt_h</p:attrName>
                                        </p:attrNameLst>
                                      </p:cBhvr>
                                      <p:tavLst>
                                        <p:tav tm="0">
                                          <p:val>
                                            <p:fltVal val="0"/>
                                          </p:val>
                                        </p:tav>
                                        <p:tav tm="100000">
                                          <p:val>
                                            <p:strVal val="#ppt_h"/>
                                          </p:val>
                                        </p:tav>
                                      </p:tavLst>
                                    </p:anim>
                                    <p:animEffect transition="in" filter="fade">
                                      <p:cBhvr>
                                        <p:cTn id="44" dur="500"/>
                                        <p:tgtEl>
                                          <p:spTgt spid="94"/>
                                        </p:tgtEl>
                                      </p:cBhvr>
                                    </p:animEffect>
                                  </p:childTnLst>
                                </p:cTn>
                              </p:par>
                              <p:par>
                                <p:cTn id="45" presetID="53" presetClass="entr" presetSubtype="16" fill="hold" nodeType="withEffect">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cBhvr>
                                        <p:cTn id="47" dur="500" fill="hold"/>
                                        <p:tgtEl>
                                          <p:spTgt spid="123"/>
                                        </p:tgtEl>
                                        <p:attrNameLst>
                                          <p:attrName>ppt_w</p:attrName>
                                        </p:attrNameLst>
                                      </p:cBhvr>
                                      <p:tavLst>
                                        <p:tav tm="0">
                                          <p:val>
                                            <p:fltVal val="0"/>
                                          </p:val>
                                        </p:tav>
                                        <p:tav tm="100000">
                                          <p:val>
                                            <p:strVal val="#ppt_w"/>
                                          </p:val>
                                        </p:tav>
                                      </p:tavLst>
                                    </p:anim>
                                    <p:anim calcmode="lin" valueType="num">
                                      <p:cBhvr>
                                        <p:cTn id="48" dur="500" fill="hold"/>
                                        <p:tgtEl>
                                          <p:spTgt spid="123"/>
                                        </p:tgtEl>
                                        <p:attrNameLst>
                                          <p:attrName>ppt_h</p:attrName>
                                        </p:attrNameLst>
                                      </p:cBhvr>
                                      <p:tavLst>
                                        <p:tav tm="0">
                                          <p:val>
                                            <p:fltVal val="0"/>
                                          </p:val>
                                        </p:tav>
                                        <p:tav tm="100000">
                                          <p:val>
                                            <p:strVal val="#ppt_h"/>
                                          </p:val>
                                        </p:tav>
                                      </p:tavLst>
                                    </p:anim>
                                    <p:animEffect transition="in" filter="fade">
                                      <p:cBhvr>
                                        <p:cTn id="49" dur="500"/>
                                        <p:tgtEl>
                                          <p:spTgt spid="123"/>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anim calcmode="lin" valueType="num">
                                      <p:cBhvr>
                                        <p:cTn id="54" dur="500" fill="hold"/>
                                        <p:tgtEl>
                                          <p:spTgt spid="135"/>
                                        </p:tgtEl>
                                        <p:attrNameLst>
                                          <p:attrName>ppt_x</p:attrName>
                                        </p:attrNameLst>
                                      </p:cBhvr>
                                      <p:tavLst>
                                        <p:tav tm="0">
                                          <p:val>
                                            <p:strVal val="#ppt_x"/>
                                          </p:val>
                                        </p:tav>
                                        <p:tav tm="100000">
                                          <p:val>
                                            <p:strVal val="#ppt_x"/>
                                          </p:val>
                                        </p:tav>
                                      </p:tavLst>
                                    </p:anim>
                                    <p:anim calcmode="lin" valueType="num">
                                      <p:cBhvr>
                                        <p:cTn id="55" dur="500" fill="hold"/>
                                        <p:tgtEl>
                                          <p:spTgt spid="135"/>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126"/>
                                        </p:tgtEl>
                                        <p:attrNameLst>
                                          <p:attrName>style.visibility</p:attrName>
                                        </p:attrNameLst>
                                      </p:cBhvr>
                                      <p:to>
                                        <p:strVal val="visible"/>
                                      </p:to>
                                    </p:set>
                                    <p:animEffect transition="in" filter="fade">
                                      <p:cBhvr>
                                        <p:cTn id="59" dur="500"/>
                                        <p:tgtEl>
                                          <p:spTgt spid="126"/>
                                        </p:tgtEl>
                                      </p:cBhvr>
                                    </p:animEffect>
                                    <p:anim calcmode="lin" valueType="num">
                                      <p:cBhvr>
                                        <p:cTn id="60" dur="500" fill="hold"/>
                                        <p:tgtEl>
                                          <p:spTgt spid="126"/>
                                        </p:tgtEl>
                                        <p:attrNameLst>
                                          <p:attrName>ppt_x</p:attrName>
                                        </p:attrNameLst>
                                      </p:cBhvr>
                                      <p:tavLst>
                                        <p:tav tm="0">
                                          <p:val>
                                            <p:strVal val="#ppt_x"/>
                                          </p:val>
                                        </p:tav>
                                        <p:tav tm="100000">
                                          <p:val>
                                            <p:strVal val="#ppt_x"/>
                                          </p:val>
                                        </p:tav>
                                      </p:tavLst>
                                    </p:anim>
                                    <p:anim calcmode="lin" valueType="num">
                                      <p:cBhvr>
                                        <p:cTn id="61" dur="500" fill="hold"/>
                                        <p:tgtEl>
                                          <p:spTgt spid="126"/>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36"/>
                                        </p:tgtEl>
                                        <p:attrNameLst>
                                          <p:attrName>style.visibility</p:attrName>
                                        </p:attrNameLst>
                                      </p:cBhvr>
                                      <p:to>
                                        <p:strVal val="visible"/>
                                      </p:to>
                                    </p:set>
                                    <p:anim calcmode="lin" valueType="num">
                                      <p:cBhvr>
                                        <p:cTn id="65" dur="500" fill="hold"/>
                                        <p:tgtEl>
                                          <p:spTgt spid="136"/>
                                        </p:tgtEl>
                                        <p:attrNameLst>
                                          <p:attrName>ppt_w</p:attrName>
                                        </p:attrNameLst>
                                      </p:cBhvr>
                                      <p:tavLst>
                                        <p:tav tm="0">
                                          <p:val>
                                            <p:fltVal val="0"/>
                                          </p:val>
                                        </p:tav>
                                        <p:tav tm="100000">
                                          <p:val>
                                            <p:strVal val="#ppt_w"/>
                                          </p:val>
                                        </p:tav>
                                      </p:tavLst>
                                    </p:anim>
                                    <p:anim calcmode="lin" valueType="num">
                                      <p:cBhvr>
                                        <p:cTn id="66" dur="500" fill="hold"/>
                                        <p:tgtEl>
                                          <p:spTgt spid="136"/>
                                        </p:tgtEl>
                                        <p:attrNameLst>
                                          <p:attrName>ppt_h</p:attrName>
                                        </p:attrNameLst>
                                      </p:cBhvr>
                                      <p:tavLst>
                                        <p:tav tm="0">
                                          <p:val>
                                            <p:fltVal val="0"/>
                                          </p:val>
                                        </p:tav>
                                        <p:tav tm="100000">
                                          <p:val>
                                            <p:strVal val="#ppt_h"/>
                                          </p:val>
                                        </p:tav>
                                      </p:tavLst>
                                    </p:anim>
                                    <p:animEffect transition="in" filter="fade">
                                      <p:cBhvr>
                                        <p:cTn id="67" dur="500"/>
                                        <p:tgtEl>
                                          <p:spTgt spid="136"/>
                                        </p:tgtEl>
                                      </p:cBhvr>
                                    </p:animEffect>
                                  </p:childTnLst>
                                </p:cTn>
                              </p:par>
                              <p:par>
                                <p:cTn id="68" presetID="53" presetClass="entr" presetSubtype="16" fill="hold" nodeType="withEffect">
                                  <p:stCondLst>
                                    <p:cond delay="0"/>
                                  </p:stCondLst>
                                  <p:childTnLst>
                                    <p:set>
                                      <p:cBhvr>
                                        <p:cTn id="69" dur="1" fill="hold">
                                          <p:stCondLst>
                                            <p:cond delay="0"/>
                                          </p:stCondLst>
                                        </p:cTn>
                                        <p:tgtEl>
                                          <p:spTgt spid="139"/>
                                        </p:tgtEl>
                                        <p:attrNameLst>
                                          <p:attrName>style.visibility</p:attrName>
                                        </p:attrNameLst>
                                      </p:cBhvr>
                                      <p:to>
                                        <p:strVal val="visible"/>
                                      </p:to>
                                    </p:set>
                                    <p:anim calcmode="lin" valueType="num">
                                      <p:cBhvr>
                                        <p:cTn id="70" dur="500" fill="hold"/>
                                        <p:tgtEl>
                                          <p:spTgt spid="139"/>
                                        </p:tgtEl>
                                        <p:attrNameLst>
                                          <p:attrName>ppt_w</p:attrName>
                                        </p:attrNameLst>
                                      </p:cBhvr>
                                      <p:tavLst>
                                        <p:tav tm="0">
                                          <p:val>
                                            <p:fltVal val="0"/>
                                          </p:val>
                                        </p:tav>
                                        <p:tav tm="100000">
                                          <p:val>
                                            <p:strVal val="#ppt_w"/>
                                          </p:val>
                                        </p:tav>
                                      </p:tavLst>
                                    </p:anim>
                                    <p:anim calcmode="lin" valueType="num">
                                      <p:cBhvr>
                                        <p:cTn id="71" dur="500" fill="hold"/>
                                        <p:tgtEl>
                                          <p:spTgt spid="139"/>
                                        </p:tgtEl>
                                        <p:attrNameLst>
                                          <p:attrName>ppt_h</p:attrName>
                                        </p:attrNameLst>
                                      </p:cBhvr>
                                      <p:tavLst>
                                        <p:tav tm="0">
                                          <p:val>
                                            <p:fltVal val="0"/>
                                          </p:val>
                                        </p:tav>
                                        <p:tav tm="100000">
                                          <p:val>
                                            <p:strVal val="#ppt_h"/>
                                          </p:val>
                                        </p:tav>
                                      </p:tavLst>
                                    </p:anim>
                                    <p:animEffect transition="in" filter="fade">
                                      <p:cBhvr>
                                        <p:cTn id="72" dur="500"/>
                                        <p:tgtEl>
                                          <p:spTgt spid="139"/>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144"/>
                                        </p:tgtEl>
                                        <p:attrNameLst>
                                          <p:attrName>style.visibility</p:attrName>
                                        </p:attrNameLst>
                                      </p:cBhvr>
                                      <p:to>
                                        <p:strVal val="visible"/>
                                      </p:to>
                                    </p:set>
                                    <p:animEffect transition="in" filter="fade">
                                      <p:cBhvr>
                                        <p:cTn id="76" dur="500"/>
                                        <p:tgtEl>
                                          <p:spTgt spid="144"/>
                                        </p:tgtEl>
                                      </p:cBhvr>
                                    </p:animEffect>
                                    <p:anim calcmode="lin" valueType="num">
                                      <p:cBhvr>
                                        <p:cTn id="77" dur="500" fill="hold"/>
                                        <p:tgtEl>
                                          <p:spTgt spid="144"/>
                                        </p:tgtEl>
                                        <p:attrNameLst>
                                          <p:attrName>ppt_x</p:attrName>
                                        </p:attrNameLst>
                                      </p:cBhvr>
                                      <p:tavLst>
                                        <p:tav tm="0">
                                          <p:val>
                                            <p:strVal val="#ppt_x"/>
                                          </p:val>
                                        </p:tav>
                                        <p:tav tm="100000">
                                          <p:val>
                                            <p:strVal val="#ppt_x"/>
                                          </p:val>
                                        </p:tav>
                                      </p:tavLst>
                                    </p:anim>
                                    <p:anim calcmode="lin" valueType="num">
                                      <p:cBhvr>
                                        <p:cTn id="78" dur="500" fill="hold"/>
                                        <p:tgtEl>
                                          <p:spTgt spid="144"/>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fade">
                                      <p:cBhvr>
                                        <p:cTn id="82" dur="500"/>
                                        <p:tgtEl>
                                          <p:spTgt spid="140"/>
                                        </p:tgtEl>
                                      </p:cBhvr>
                                    </p:animEffect>
                                    <p:anim calcmode="lin" valueType="num">
                                      <p:cBhvr>
                                        <p:cTn id="83" dur="500" fill="hold"/>
                                        <p:tgtEl>
                                          <p:spTgt spid="140"/>
                                        </p:tgtEl>
                                        <p:attrNameLst>
                                          <p:attrName>ppt_x</p:attrName>
                                        </p:attrNameLst>
                                      </p:cBhvr>
                                      <p:tavLst>
                                        <p:tav tm="0">
                                          <p:val>
                                            <p:strVal val="#ppt_x"/>
                                          </p:val>
                                        </p:tav>
                                        <p:tav tm="100000">
                                          <p:val>
                                            <p:strVal val="#ppt_x"/>
                                          </p:val>
                                        </p:tav>
                                      </p:tavLst>
                                    </p:anim>
                                    <p:anim calcmode="lin" valueType="num">
                                      <p:cBhvr>
                                        <p:cTn id="84" dur="500" fill="hold"/>
                                        <p:tgtEl>
                                          <p:spTgt spid="140"/>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53" presetClass="entr" presetSubtype="16" fill="hold" nodeType="afterEffect">
                                  <p:stCondLst>
                                    <p:cond delay="0"/>
                                  </p:stCondLst>
                                  <p:childTnLst>
                                    <p:set>
                                      <p:cBhvr>
                                        <p:cTn id="87" dur="1" fill="hold">
                                          <p:stCondLst>
                                            <p:cond delay="0"/>
                                          </p:stCondLst>
                                        </p:cTn>
                                        <p:tgtEl>
                                          <p:spTgt spid="145"/>
                                        </p:tgtEl>
                                        <p:attrNameLst>
                                          <p:attrName>style.visibility</p:attrName>
                                        </p:attrNameLst>
                                      </p:cBhvr>
                                      <p:to>
                                        <p:strVal val="visible"/>
                                      </p:to>
                                    </p:set>
                                    <p:anim calcmode="lin" valueType="num">
                                      <p:cBhvr>
                                        <p:cTn id="88" dur="500" fill="hold"/>
                                        <p:tgtEl>
                                          <p:spTgt spid="145"/>
                                        </p:tgtEl>
                                        <p:attrNameLst>
                                          <p:attrName>ppt_w</p:attrName>
                                        </p:attrNameLst>
                                      </p:cBhvr>
                                      <p:tavLst>
                                        <p:tav tm="0">
                                          <p:val>
                                            <p:fltVal val="0"/>
                                          </p:val>
                                        </p:tav>
                                        <p:tav tm="100000">
                                          <p:val>
                                            <p:strVal val="#ppt_w"/>
                                          </p:val>
                                        </p:tav>
                                      </p:tavLst>
                                    </p:anim>
                                    <p:anim calcmode="lin" valueType="num">
                                      <p:cBhvr>
                                        <p:cTn id="89" dur="500" fill="hold"/>
                                        <p:tgtEl>
                                          <p:spTgt spid="145"/>
                                        </p:tgtEl>
                                        <p:attrNameLst>
                                          <p:attrName>ppt_h</p:attrName>
                                        </p:attrNameLst>
                                      </p:cBhvr>
                                      <p:tavLst>
                                        <p:tav tm="0">
                                          <p:val>
                                            <p:fltVal val="0"/>
                                          </p:val>
                                        </p:tav>
                                        <p:tav tm="100000">
                                          <p:val>
                                            <p:strVal val="#ppt_h"/>
                                          </p:val>
                                        </p:tav>
                                      </p:tavLst>
                                    </p:anim>
                                    <p:animEffect transition="in" filter="fade">
                                      <p:cBhvr>
                                        <p:cTn id="90" dur="500"/>
                                        <p:tgtEl>
                                          <p:spTgt spid="145"/>
                                        </p:tgtEl>
                                      </p:cBhvr>
                                    </p:animEffect>
                                  </p:childTnLst>
                                </p:cTn>
                              </p:par>
                              <p:par>
                                <p:cTn id="91" presetID="53" presetClass="entr" presetSubtype="16"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anim calcmode="lin" valueType="num">
                                      <p:cBhvr>
                                        <p:cTn id="93" dur="500" fill="hold"/>
                                        <p:tgtEl>
                                          <p:spTgt spid="158"/>
                                        </p:tgtEl>
                                        <p:attrNameLst>
                                          <p:attrName>ppt_w</p:attrName>
                                        </p:attrNameLst>
                                      </p:cBhvr>
                                      <p:tavLst>
                                        <p:tav tm="0">
                                          <p:val>
                                            <p:fltVal val="0"/>
                                          </p:val>
                                        </p:tav>
                                        <p:tav tm="100000">
                                          <p:val>
                                            <p:strVal val="#ppt_w"/>
                                          </p:val>
                                        </p:tav>
                                      </p:tavLst>
                                    </p:anim>
                                    <p:anim calcmode="lin" valueType="num">
                                      <p:cBhvr>
                                        <p:cTn id="94" dur="500" fill="hold"/>
                                        <p:tgtEl>
                                          <p:spTgt spid="158"/>
                                        </p:tgtEl>
                                        <p:attrNameLst>
                                          <p:attrName>ppt_h</p:attrName>
                                        </p:attrNameLst>
                                      </p:cBhvr>
                                      <p:tavLst>
                                        <p:tav tm="0">
                                          <p:val>
                                            <p:fltVal val="0"/>
                                          </p:val>
                                        </p:tav>
                                        <p:tav tm="100000">
                                          <p:val>
                                            <p:strVal val="#ppt_h"/>
                                          </p:val>
                                        </p:tav>
                                      </p:tavLst>
                                    </p:anim>
                                    <p:animEffect transition="in" filter="fade">
                                      <p:cBhvr>
                                        <p:cTn id="95" dur="500"/>
                                        <p:tgtEl>
                                          <p:spTgt spid="158"/>
                                        </p:tgtEl>
                                      </p:cBhvr>
                                    </p:animEffect>
                                  </p:childTnLst>
                                </p:cTn>
                              </p:par>
                            </p:childTnLst>
                          </p:cTn>
                        </p:par>
                        <p:par>
                          <p:cTn id="96" fill="hold">
                            <p:stCondLst>
                              <p:cond delay="7500"/>
                            </p:stCondLst>
                            <p:childTnLst>
                              <p:par>
                                <p:cTn id="97" presetID="42" presetClass="entr" presetSubtype="0" fill="hold" grpId="0" nodeType="afterEffect">
                                  <p:stCondLst>
                                    <p:cond delay="250"/>
                                  </p:stCondLst>
                                  <p:childTnLst>
                                    <p:set>
                                      <p:cBhvr>
                                        <p:cTn id="98" dur="1" fill="hold">
                                          <p:stCondLst>
                                            <p:cond delay="0"/>
                                          </p:stCondLst>
                                        </p:cTn>
                                        <p:tgtEl>
                                          <p:spTgt spid="153"/>
                                        </p:tgtEl>
                                        <p:attrNameLst>
                                          <p:attrName>style.visibility</p:attrName>
                                        </p:attrNameLst>
                                      </p:cBhvr>
                                      <p:to>
                                        <p:strVal val="visible"/>
                                      </p:to>
                                    </p:set>
                                    <p:animEffect transition="in" filter="fade">
                                      <p:cBhvr>
                                        <p:cTn id="99" dur="500"/>
                                        <p:tgtEl>
                                          <p:spTgt spid="153"/>
                                        </p:tgtEl>
                                      </p:cBhvr>
                                    </p:animEffect>
                                    <p:anim calcmode="lin" valueType="num">
                                      <p:cBhvr>
                                        <p:cTn id="100" dur="500" fill="hold"/>
                                        <p:tgtEl>
                                          <p:spTgt spid="153"/>
                                        </p:tgtEl>
                                        <p:attrNameLst>
                                          <p:attrName>ppt_x</p:attrName>
                                        </p:attrNameLst>
                                      </p:cBhvr>
                                      <p:tavLst>
                                        <p:tav tm="0">
                                          <p:val>
                                            <p:strVal val="#ppt_x"/>
                                          </p:val>
                                        </p:tav>
                                        <p:tav tm="100000">
                                          <p:val>
                                            <p:strVal val="#ppt_x"/>
                                          </p:val>
                                        </p:tav>
                                      </p:tavLst>
                                    </p:anim>
                                    <p:anim calcmode="lin" valueType="num">
                                      <p:cBhvr>
                                        <p:cTn id="101" dur="500" fill="hold"/>
                                        <p:tgtEl>
                                          <p:spTgt spid="153"/>
                                        </p:tgtEl>
                                        <p:attrNameLst>
                                          <p:attrName>ppt_y</p:attrName>
                                        </p:attrNameLst>
                                      </p:cBhvr>
                                      <p:tavLst>
                                        <p:tav tm="0">
                                          <p:val>
                                            <p:strVal val="#ppt_y+.1"/>
                                          </p:val>
                                        </p:tav>
                                        <p:tav tm="100000">
                                          <p:val>
                                            <p:strVal val="#ppt_y"/>
                                          </p:val>
                                        </p:tav>
                                      </p:tavLst>
                                    </p:anim>
                                  </p:childTnLst>
                                </p:cTn>
                              </p:par>
                            </p:childTnLst>
                          </p:cTn>
                        </p:par>
                        <p:par>
                          <p:cTn id="102" fill="hold">
                            <p:stCondLst>
                              <p:cond delay="8250"/>
                            </p:stCondLst>
                            <p:childTnLst>
                              <p:par>
                                <p:cTn id="103" presetID="42" presetClass="entr" presetSubtype="0" fill="hold" nodeType="afterEffect">
                                  <p:stCondLst>
                                    <p:cond delay="0"/>
                                  </p:stCondLst>
                                  <p:childTnLst>
                                    <p:set>
                                      <p:cBhvr>
                                        <p:cTn id="104" dur="1" fill="hold">
                                          <p:stCondLst>
                                            <p:cond delay="0"/>
                                          </p:stCondLst>
                                        </p:cTn>
                                        <p:tgtEl>
                                          <p:spTgt spid="149"/>
                                        </p:tgtEl>
                                        <p:attrNameLst>
                                          <p:attrName>style.visibility</p:attrName>
                                        </p:attrNameLst>
                                      </p:cBhvr>
                                      <p:to>
                                        <p:strVal val="visible"/>
                                      </p:to>
                                    </p:set>
                                    <p:animEffect transition="in" filter="fade">
                                      <p:cBhvr>
                                        <p:cTn id="105" dur="500"/>
                                        <p:tgtEl>
                                          <p:spTgt spid="149"/>
                                        </p:tgtEl>
                                      </p:cBhvr>
                                    </p:animEffect>
                                    <p:anim calcmode="lin" valueType="num">
                                      <p:cBhvr>
                                        <p:cTn id="106" dur="500" fill="hold"/>
                                        <p:tgtEl>
                                          <p:spTgt spid="149"/>
                                        </p:tgtEl>
                                        <p:attrNameLst>
                                          <p:attrName>ppt_x</p:attrName>
                                        </p:attrNameLst>
                                      </p:cBhvr>
                                      <p:tavLst>
                                        <p:tav tm="0">
                                          <p:val>
                                            <p:strVal val="#ppt_x"/>
                                          </p:val>
                                        </p:tav>
                                        <p:tav tm="100000">
                                          <p:val>
                                            <p:strVal val="#ppt_x"/>
                                          </p:val>
                                        </p:tav>
                                      </p:tavLst>
                                    </p:anim>
                                    <p:anim calcmode="lin" valueType="num">
                                      <p:cBhvr>
                                        <p:cTn id="107" dur="500" fill="hold"/>
                                        <p:tgtEl>
                                          <p:spTgt spid="149"/>
                                        </p:tgtEl>
                                        <p:attrNameLst>
                                          <p:attrName>ppt_y</p:attrName>
                                        </p:attrNameLst>
                                      </p:cBhvr>
                                      <p:tavLst>
                                        <p:tav tm="0">
                                          <p:val>
                                            <p:strVal val="#ppt_y+.1"/>
                                          </p:val>
                                        </p:tav>
                                        <p:tav tm="100000">
                                          <p:val>
                                            <p:strVal val="#ppt_y"/>
                                          </p:val>
                                        </p:tav>
                                      </p:tavLst>
                                    </p:anim>
                                  </p:childTnLst>
                                </p:cTn>
                              </p:par>
                            </p:childTnLst>
                          </p:cTn>
                        </p:par>
                        <p:par>
                          <p:cTn id="108" fill="hold">
                            <p:stCondLst>
                              <p:cond delay="8750"/>
                            </p:stCondLst>
                            <p:childTnLst>
                              <p:par>
                                <p:cTn id="109" presetID="53" presetClass="entr" presetSubtype="16" fill="hold" nodeType="afterEffect">
                                  <p:stCondLst>
                                    <p:cond delay="0"/>
                                  </p:stCondLst>
                                  <p:childTnLst>
                                    <p:set>
                                      <p:cBhvr>
                                        <p:cTn id="110" dur="1" fill="hold">
                                          <p:stCondLst>
                                            <p:cond delay="0"/>
                                          </p:stCondLst>
                                        </p:cTn>
                                        <p:tgtEl>
                                          <p:spTgt spid="154"/>
                                        </p:tgtEl>
                                        <p:attrNameLst>
                                          <p:attrName>style.visibility</p:attrName>
                                        </p:attrNameLst>
                                      </p:cBhvr>
                                      <p:to>
                                        <p:strVal val="visible"/>
                                      </p:to>
                                    </p:set>
                                    <p:anim calcmode="lin" valueType="num">
                                      <p:cBhvr>
                                        <p:cTn id="111" dur="500" fill="hold"/>
                                        <p:tgtEl>
                                          <p:spTgt spid="154"/>
                                        </p:tgtEl>
                                        <p:attrNameLst>
                                          <p:attrName>ppt_w</p:attrName>
                                        </p:attrNameLst>
                                      </p:cBhvr>
                                      <p:tavLst>
                                        <p:tav tm="0">
                                          <p:val>
                                            <p:fltVal val="0"/>
                                          </p:val>
                                        </p:tav>
                                        <p:tav tm="100000">
                                          <p:val>
                                            <p:strVal val="#ppt_w"/>
                                          </p:val>
                                        </p:tav>
                                      </p:tavLst>
                                    </p:anim>
                                    <p:anim calcmode="lin" valueType="num">
                                      <p:cBhvr>
                                        <p:cTn id="112" dur="500" fill="hold"/>
                                        <p:tgtEl>
                                          <p:spTgt spid="154"/>
                                        </p:tgtEl>
                                        <p:attrNameLst>
                                          <p:attrName>ppt_h</p:attrName>
                                        </p:attrNameLst>
                                      </p:cBhvr>
                                      <p:tavLst>
                                        <p:tav tm="0">
                                          <p:val>
                                            <p:fltVal val="0"/>
                                          </p:val>
                                        </p:tav>
                                        <p:tav tm="100000">
                                          <p:val>
                                            <p:strVal val="#ppt_h"/>
                                          </p:val>
                                        </p:tav>
                                      </p:tavLst>
                                    </p:anim>
                                    <p:animEffect transition="in" filter="fade">
                                      <p:cBhvr>
                                        <p:cTn id="113" dur="500"/>
                                        <p:tgtEl>
                                          <p:spTgt spid="154"/>
                                        </p:tgtEl>
                                      </p:cBhvr>
                                    </p:animEffect>
                                  </p:childTnLst>
                                </p:cTn>
                              </p:par>
                              <p:par>
                                <p:cTn id="114" presetID="53" presetClass="entr" presetSubtype="16" fill="hold" nodeType="withEffect">
                                  <p:stCondLst>
                                    <p:cond delay="0"/>
                                  </p:stCondLst>
                                  <p:childTnLst>
                                    <p:set>
                                      <p:cBhvr>
                                        <p:cTn id="115" dur="1" fill="hold">
                                          <p:stCondLst>
                                            <p:cond delay="0"/>
                                          </p:stCondLst>
                                        </p:cTn>
                                        <p:tgtEl>
                                          <p:spTgt spid="159"/>
                                        </p:tgtEl>
                                        <p:attrNameLst>
                                          <p:attrName>style.visibility</p:attrName>
                                        </p:attrNameLst>
                                      </p:cBhvr>
                                      <p:to>
                                        <p:strVal val="visible"/>
                                      </p:to>
                                    </p:set>
                                    <p:anim calcmode="lin" valueType="num">
                                      <p:cBhvr>
                                        <p:cTn id="116" dur="500" fill="hold"/>
                                        <p:tgtEl>
                                          <p:spTgt spid="159"/>
                                        </p:tgtEl>
                                        <p:attrNameLst>
                                          <p:attrName>ppt_w</p:attrName>
                                        </p:attrNameLst>
                                      </p:cBhvr>
                                      <p:tavLst>
                                        <p:tav tm="0">
                                          <p:val>
                                            <p:fltVal val="0"/>
                                          </p:val>
                                        </p:tav>
                                        <p:tav tm="100000">
                                          <p:val>
                                            <p:strVal val="#ppt_w"/>
                                          </p:val>
                                        </p:tav>
                                      </p:tavLst>
                                    </p:anim>
                                    <p:anim calcmode="lin" valueType="num">
                                      <p:cBhvr>
                                        <p:cTn id="117" dur="500" fill="hold"/>
                                        <p:tgtEl>
                                          <p:spTgt spid="159"/>
                                        </p:tgtEl>
                                        <p:attrNameLst>
                                          <p:attrName>ppt_h</p:attrName>
                                        </p:attrNameLst>
                                      </p:cBhvr>
                                      <p:tavLst>
                                        <p:tav tm="0">
                                          <p:val>
                                            <p:fltVal val="0"/>
                                          </p:val>
                                        </p:tav>
                                        <p:tav tm="100000">
                                          <p:val>
                                            <p:strVal val="#ppt_h"/>
                                          </p:val>
                                        </p:tav>
                                      </p:tavLst>
                                    </p:anim>
                                    <p:animEffect transition="in" filter="fade">
                                      <p:cBhvr>
                                        <p:cTn id="11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135" grpId="0" animBg="1"/>
      <p:bldP spid="144" grpId="0" animBg="1"/>
      <p:bldP spid="1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999985" y="1266"/>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18" name="Group 117">
            <a:extLst>
              <a:ext uri="{FF2B5EF4-FFF2-40B4-BE49-F238E27FC236}">
                <a16:creationId xmlns:a16="http://schemas.microsoft.com/office/drawing/2014/main" xmlns="" id="{642619BF-D98C-42FE-8077-B8745D93F239}"/>
              </a:ext>
            </a:extLst>
          </p:cNvPr>
          <p:cNvGrpSpPr/>
          <p:nvPr/>
        </p:nvGrpSpPr>
        <p:grpSpPr>
          <a:xfrm>
            <a:off x="1291488" y="4112242"/>
            <a:ext cx="3069483" cy="1298736"/>
            <a:chOff x="466266" y="4416136"/>
            <a:chExt cx="3069483" cy="1298736"/>
          </a:xfrm>
        </p:grpSpPr>
        <p:sp>
          <p:nvSpPr>
            <p:cNvPr id="119" name="TextBox 118">
              <a:extLst>
                <a:ext uri="{FF2B5EF4-FFF2-40B4-BE49-F238E27FC236}">
                  <a16:creationId xmlns:a16="http://schemas.microsoft.com/office/drawing/2014/main" xmlns=""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FLUTTER</a:t>
              </a:r>
            </a:p>
          </p:txBody>
        </p:sp>
        <p:sp>
          <p:nvSpPr>
            <p:cNvPr id="121" name="TextBox 120">
              <a:extLst>
                <a:ext uri="{FF2B5EF4-FFF2-40B4-BE49-F238E27FC236}">
                  <a16:creationId xmlns:a16="http://schemas.microsoft.com/office/drawing/2014/main" xmlns="" id="{ADB9B462-21BE-4A91-8264-768F8688631E}"/>
                </a:ext>
              </a:extLst>
            </p:cNvPr>
            <p:cNvSpPr txBox="1"/>
            <p:nvPr/>
          </p:nvSpPr>
          <p:spPr>
            <a:xfrm>
              <a:off x="487608" y="5068541"/>
              <a:ext cx="3048141" cy="646331"/>
            </a:xfrm>
            <a:prstGeom prst="rect">
              <a:avLst/>
            </a:prstGeom>
            <a:noFill/>
          </p:spPr>
          <p:txBody>
            <a:bodyPr wrap="square" rtlCol="0">
              <a:spAutoFit/>
            </a:bodyPr>
            <a:lstStyle/>
            <a:p>
              <a:pPr>
                <a:tabLst>
                  <a:tab pos="557530" algn="l"/>
                </a:tabLst>
              </a:pPr>
              <a:r>
                <a:rPr lang="en-US" dirty="0">
                  <a:solidFill>
                    <a:schemeClr val="bg1">
                      <a:lumMod val="65000"/>
                    </a:schemeClr>
                  </a:solidFill>
                  <a:latin typeface="Tw Cen MT" panose="020B0602020104020603" pitchFamily="34" charset="0"/>
                </a:rPr>
                <a:t>High App Responsiveness, </a:t>
              </a:r>
            </a:p>
            <a:p>
              <a:pPr>
                <a:tabLst>
                  <a:tab pos="557530" algn="l"/>
                </a:tabLst>
              </a:pPr>
              <a:r>
                <a:rPr lang="en-US" dirty="0">
                  <a:solidFill>
                    <a:schemeClr val="bg1">
                      <a:lumMod val="65000"/>
                    </a:schemeClr>
                  </a:solidFill>
                  <a:latin typeface="Tw Cen MT" panose="020B0602020104020603" pitchFamily="34" charset="0"/>
                </a:rPr>
                <a:t>Cross Platform Development.</a:t>
              </a:r>
              <a:endParaRPr lang="en-IN"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xmlns="" id="{EC238A46-6DC2-415E-858B-EDB9C705F5D2}"/>
              </a:ext>
            </a:extLst>
          </p:cNvPr>
          <p:cNvGrpSpPr/>
          <p:nvPr/>
        </p:nvGrpSpPr>
        <p:grpSpPr>
          <a:xfrm>
            <a:off x="4007798" y="4112242"/>
            <a:ext cx="3056196" cy="1539732"/>
            <a:chOff x="3344736" y="4416136"/>
            <a:chExt cx="3056196" cy="1539732"/>
          </a:xfrm>
        </p:grpSpPr>
        <p:sp>
          <p:nvSpPr>
            <p:cNvPr id="123" name="TextBox 122">
              <a:extLst>
                <a:ext uri="{FF2B5EF4-FFF2-40B4-BE49-F238E27FC236}">
                  <a16:creationId xmlns:a16="http://schemas.microsoft.com/office/drawing/2014/main" xmlns=""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AWS</a:t>
              </a:r>
            </a:p>
          </p:txBody>
        </p:sp>
        <p:sp>
          <p:nvSpPr>
            <p:cNvPr id="125" name="TextBox 124">
              <a:extLst>
                <a:ext uri="{FF2B5EF4-FFF2-40B4-BE49-F238E27FC236}">
                  <a16:creationId xmlns:a16="http://schemas.microsoft.com/office/drawing/2014/main" xmlns="" id="{D4656B8D-277C-459C-8AC5-1E3C9FBF12C4}"/>
                </a:ext>
              </a:extLst>
            </p:cNvPr>
            <p:cNvSpPr txBox="1"/>
            <p:nvPr/>
          </p:nvSpPr>
          <p:spPr>
            <a:xfrm>
              <a:off x="3352791" y="5032538"/>
              <a:ext cx="3048141" cy="923330"/>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Reliable And Consistent Service That Provides Cloud-Based On-Demand Storage. </a:t>
              </a:r>
            </a:p>
          </p:txBody>
        </p:sp>
      </p:grpSp>
      <p:pic>
        <p:nvPicPr>
          <p:cNvPr id="3" name="Picture 2">
            <a:extLst>
              <a:ext uri="{FF2B5EF4-FFF2-40B4-BE49-F238E27FC236}">
                <a16:creationId xmlns:a16="http://schemas.microsoft.com/office/drawing/2014/main" xmlns="" id="{BF3F644B-F7ED-4BFC-BD51-D86A0E9FDF12}"/>
              </a:ext>
            </a:extLst>
          </p:cNvPr>
          <p:cNvPicPr>
            <a:picLocks noChangeAspect="1"/>
          </p:cNvPicPr>
          <p:nvPr/>
        </p:nvPicPr>
        <p:blipFill>
          <a:blip r:embed="rId3"/>
          <a:stretch>
            <a:fillRect/>
          </a:stretch>
        </p:blipFill>
        <p:spPr>
          <a:xfrm>
            <a:off x="1559527" y="1696901"/>
            <a:ext cx="2064475" cy="2064475"/>
          </a:xfrm>
          <a:prstGeom prst="ellipse">
            <a:avLst/>
          </a:prstGeom>
          <a:ln w="63500" cap="rnd">
            <a:solidFill>
              <a:srgbClr val="00A0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26" name="Group 125">
            <a:extLst>
              <a:ext uri="{FF2B5EF4-FFF2-40B4-BE49-F238E27FC236}">
                <a16:creationId xmlns:a16="http://schemas.microsoft.com/office/drawing/2014/main" xmlns="" id="{A5E2E5DE-DB63-4888-A16C-FBB53DF5105F}"/>
              </a:ext>
            </a:extLst>
          </p:cNvPr>
          <p:cNvGrpSpPr/>
          <p:nvPr/>
        </p:nvGrpSpPr>
        <p:grpSpPr>
          <a:xfrm>
            <a:off x="6926923" y="4103431"/>
            <a:ext cx="3089072" cy="1798056"/>
            <a:chOff x="6540095" y="4407325"/>
            <a:chExt cx="3089072" cy="1798056"/>
          </a:xfrm>
        </p:grpSpPr>
        <p:sp>
          <p:nvSpPr>
            <p:cNvPr id="127" name="TextBox 126">
              <a:extLst>
                <a:ext uri="{FF2B5EF4-FFF2-40B4-BE49-F238E27FC236}">
                  <a16:creationId xmlns:a16="http://schemas.microsoft.com/office/drawing/2014/main" xmlns="" id="{A72104E9-D31B-4FE5-8105-9C439D743046}"/>
                </a:ext>
              </a:extLst>
            </p:cNvPr>
            <p:cNvSpPr txBox="1"/>
            <p:nvPr/>
          </p:nvSpPr>
          <p:spPr>
            <a:xfrm>
              <a:off x="6540095" y="4407325"/>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RAZOR PAY</a:t>
              </a:r>
            </a:p>
          </p:txBody>
        </p:sp>
        <p:sp>
          <p:nvSpPr>
            <p:cNvPr id="129" name="TextBox 128">
              <a:extLst>
                <a:ext uri="{FF2B5EF4-FFF2-40B4-BE49-F238E27FC236}">
                  <a16:creationId xmlns:a16="http://schemas.microsoft.com/office/drawing/2014/main" xmlns="" id="{EC21C292-71CC-48CF-BD5C-47D7BFAC5B36}"/>
                </a:ext>
              </a:extLst>
            </p:cNvPr>
            <p:cNvSpPr txBox="1"/>
            <p:nvPr/>
          </p:nvSpPr>
          <p:spPr>
            <a:xfrm>
              <a:off x="6581026" y="5005052"/>
              <a:ext cx="3048141" cy="1200329"/>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 Supports Wide Range Of Payment Solutions And Services To Support Your Versatile Business.</a:t>
              </a:r>
            </a:p>
          </p:txBody>
        </p:sp>
      </p:grpSp>
      <p:grpSp>
        <p:nvGrpSpPr>
          <p:cNvPr id="81" name="Group 80">
            <a:extLst>
              <a:ext uri="{FF2B5EF4-FFF2-40B4-BE49-F238E27FC236}">
                <a16:creationId xmlns:a16="http://schemas.microsoft.com/office/drawing/2014/main" xmlns="" id="{D6BE457C-CA43-48EB-9E3A-FF70515BD133}"/>
              </a:ext>
            </a:extLst>
          </p:cNvPr>
          <p:cNvGrpSpPr/>
          <p:nvPr/>
        </p:nvGrpSpPr>
        <p:grpSpPr>
          <a:xfrm>
            <a:off x="1626508" y="1712539"/>
            <a:ext cx="662608" cy="523220"/>
            <a:chOff x="662610" y="2123782"/>
            <a:chExt cx="662608" cy="523220"/>
          </a:xfrm>
        </p:grpSpPr>
        <p:sp>
          <p:nvSpPr>
            <p:cNvPr id="82" name="Oval 81">
              <a:extLst>
                <a:ext uri="{FF2B5EF4-FFF2-40B4-BE49-F238E27FC236}">
                  <a16:creationId xmlns:a16="http://schemas.microsoft.com/office/drawing/2014/main" xmlns="" id="{E979DE3A-D15B-4E6E-A062-82C0E8B1588A}"/>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xmlns="" id="{E0542E37-02F9-42E3-A51D-90D1A647C8DB}"/>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pic>
        <p:nvPicPr>
          <p:cNvPr id="1026" name="Picture 2" descr="aws-logo - Futurum Research">
            <a:extLst>
              <a:ext uri="{FF2B5EF4-FFF2-40B4-BE49-F238E27FC236}">
                <a16:creationId xmlns:a16="http://schemas.microsoft.com/office/drawing/2014/main" xmlns="" id="{18FA0250-734F-440F-91A4-9657ED82E0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7659" y="1634559"/>
            <a:ext cx="2085508" cy="2066400"/>
          </a:xfrm>
          <a:prstGeom prst="ellipse">
            <a:avLst/>
          </a:prstGeom>
          <a:solidFill>
            <a:schemeClr val="bg1"/>
          </a:solidFill>
          <a:ln w="63500" cap="rnd">
            <a:solidFill>
              <a:srgbClr val="00A0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84" name="Group 83">
            <a:extLst>
              <a:ext uri="{FF2B5EF4-FFF2-40B4-BE49-F238E27FC236}">
                <a16:creationId xmlns:a16="http://schemas.microsoft.com/office/drawing/2014/main" xmlns="" id="{AC508966-B811-4813-A3D9-C871552E0C46}"/>
              </a:ext>
            </a:extLst>
          </p:cNvPr>
          <p:cNvGrpSpPr/>
          <p:nvPr/>
        </p:nvGrpSpPr>
        <p:grpSpPr>
          <a:xfrm>
            <a:off x="4175880" y="1596925"/>
            <a:ext cx="662608" cy="523220"/>
            <a:chOff x="662610" y="2123782"/>
            <a:chExt cx="662608" cy="523220"/>
          </a:xfrm>
        </p:grpSpPr>
        <p:sp>
          <p:nvSpPr>
            <p:cNvPr id="85" name="Oval 84">
              <a:extLst>
                <a:ext uri="{FF2B5EF4-FFF2-40B4-BE49-F238E27FC236}">
                  <a16:creationId xmlns:a16="http://schemas.microsoft.com/office/drawing/2014/main" xmlns="" id="{326BC775-E6BF-4A79-9E71-FCCE3B2532E2}"/>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xmlns="" id="{1BB05C8A-51C7-491F-B6A2-4547F5F4F9D9}"/>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sp>
        <p:nvSpPr>
          <p:cNvPr id="8" name="AutoShape 4" descr="Razorpay - Best Payment Gateway for Online Payments - India">
            <a:extLst>
              <a:ext uri="{FF2B5EF4-FFF2-40B4-BE49-F238E27FC236}">
                <a16:creationId xmlns:a16="http://schemas.microsoft.com/office/drawing/2014/main" xmlns="" id="{C23193B1-C175-4774-963C-11EF5015F9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descr="Razorpay - Best Payment Gateway for Online Payments - India">
            <a:extLst>
              <a:ext uri="{FF2B5EF4-FFF2-40B4-BE49-F238E27FC236}">
                <a16:creationId xmlns:a16="http://schemas.microsoft.com/office/drawing/2014/main" xmlns="" id="{F21C025C-57AC-4EE2-9656-A213CD7DB14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4" name="Picture 10" descr="Razorpay · GitHub">
            <a:extLst>
              <a:ext uri="{FF2B5EF4-FFF2-40B4-BE49-F238E27FC236}">
                <a16:creationId xmlns:a16="http://schemas.microsoft.com/office/drawing/2014/main" xmlns="" id="{8FC024AE-8F59-4C37-87D8-C92A00D517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893" y="1620127"/>
            <a:ext cx="2011439" cy="1983396"/>
          </a:xfrm>
          <a:prstGeom prst="ellipse">
            <a:avLst/>
          </a:prstGeom>
          <a:solidFill>
            <a:schemeClr val="bg1"/>
          </a:solidFill>
          <a:ln w="63500" cap="rnd">
            <a:solidFill>
              <a:srgbClr val="00A0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93" name="Group 92">
            <a:extLst>
              <a:ext uri="{FF2B5EF4-FFF2-40B4-BE49-F238E27FC236}">
                <a16:creationId xmlns:a16="http://schemas.microsoft.com/office/drawing/2014/main" xmlns="" id="{C007AD33-9B8D-484C-8E13-C47589FA1F0A}"/>
              </a:ext>
            </a:extLst>
          </p:cNvPr>
          <p:cNvGrpSpPr/>
          <p:nvPr/>
        </p:nvGrpSpPr>
        <p:grpSpPr>
          <a:xfrm>
            <a:off x="7103061" y="1532901"/>
            <a:ext cx="662608" cy="523220"/>
            <a:chOff x="662610" y="2123782"/>
            <a:chExt cx="662608" cy="523220"/>
          </a:xfrm>
        </p:grpSpPr>
        <p:sp>
          <p:nvSpPr>
            <p:cNvPr id="94" name="Oval 93">
              <a:extLst>
                <a:ext uri="{FF2B5EF4-FFF2-40B4-BE49-F238E27FC236}">
                  <a16:creationId xmlns:a16="http://schemas.microsoft.com/office/drawing/2014/main" xmlns="" id="{BEE284DB-093E-44A9-B0E9-84DB573916B3}"/>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xmlns="" id="{9BD526BD-7C21-4AC2-BFBE-A55C3F326D4D}"/>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spTree>
    <p:extLst>
      <p:ext uri="{BB962C8B-B14F-4D97-AF65-F5344CB8AC3E}">
        <p14:creationId xmlns:p14="http://schemas.microsoft.com/office/powerpoint/2010/main" val="39652005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anim calcmode="lin" valueType="num">
                                      <p:cBhvr>
                                        <p:cTn id="20" dur="500" fill="hold"/>
                                        <p:tgtEl>
                                          <p:spTgt spid="126"/>
                                        </p:tgtEl>
                                        <p:attrNameLst>
                                          <p:attrName>ppt_x</p:attrName>
                                        </p:attrNameLst>
                                      </p:cBhvr>
                                      <p:tavLst>
                                        <p:tav tm="0">
                                          <p:val>
                                            <p:strVal val="#ppt_x"/>
                                          </p:val>
                                        </p:tav>
                                        <p:tav tm="100000">
                                          <p:val>
                                            <p:strVal val="#ppt_x"/>
                                          </p:val>
                                        </p:tav>
                                      </p:tavLst>
                                    </p:anim>
                                    <p:anim calcmode="lin" valueType="num">
                                      <p:cBhvr>
                                        <p:cTn id="21" dur="500" fill="hold"/>
                                        <p:tgtEl>
                                          <p:spTgt spid="12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Effect transition="in" filter="fade">
                                      <p:cBhvr>
                                        <p:cTn id="3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862569" y="-140812"/>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xmlns="" id="{11FBA8A3-D6EF-42EC-AEC1-86283EED452E}"/>
              </a:ext>
            </a:extLst>
          </p:cNvPr>
          <p:cNvGrpSpPr/>
          <p:nvPr/>
        </p:nvGrpSpPr>
        <p:grpSpPr>
          <a:xfrm>
            <a:off x="2016811" y="1938590"/>
            <a:ext cx="2570800" cy="400110"/>
            <a:chOff x="1391148" y="2363592"/>
            <a:chExt cx="2570800" cy="400110"/>
          </a:xfrm>
        </p:grpSpPr>
        <p:sp>
          <p:nvSpPr>
            <p:cNvPr id="116" name="TextBox 115">
              <a:extLst>
                <a:ext uri="{FF2B5EF4-FFF2-40B4-BE49-F238E27FC236}">
                  <a16:creationId xmlns:a16="http://schemas.microsoft.com/office/drawing/2014/main" xmlns="" id="{A5766AE2-8191-4DD7-9F8B-FB3901844BFC}"/>
                </a:ext>
              </a:extLst>
            </p:cNvPr>
            <p:cNvSpPr txBox="1"/>
            <p:nvPr/>
          </p:nvSpPr>
          <p:spPr>
            <a:xfrm>
              <a:off x="1391148" y="2363592"/>
              <a:ext cx="2484987" cy="400110"/>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rPr>
                <a:t>Front Line Workers</a:t>
              </a:r>
            </a:p>
          </p:txBody>
        </p:sp>
        <p:sp>
          <p:nvSpPr>
            <p:cNvPr id="117" name="TextBox 116">
              <a:extLst>
                <a:ext uri="{FF2B5EF4-FFF2-40B4-BE49-F238E27FC236}">
                  <a16:creationId xmlns:a16="http://schemas.microsoft.com/office/drawing/2014/main" xmlns="" id="{ED76257E-DD5D-4C31-B2AC-F76DC9199544}"/>
                </a:ext>
              </a:extLst>
            </p:cNvPr>
            <p:cNvSpPr txBox="1"/>
            <p:nvPr/>
          </p:nvSpPr>
          <p:spPr>
            <a:xfrm>
              <a:off x="1435200" y="2425148"/>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grpSp>
      <p:sp>
        <p:nvSpPr>
          <p:cNvPr id="120" name="TextBox 119">
            <a:extLst>
              <a:ext uri="{FF2B5EF4-FFF2-40B4-BE49-F238E27FC236}">
                <a16:creationId xmlns:a16="http://schemas.microsoft.com/office/drawing/2014/main" xmlns="" id="{FF4D948F-8670-4F67-B5BD-4AC06968C522}"/>
              </a:ext>
            </a:extLst>
          </p:cNvPr>
          <p:cNvSpPr txBox="1"/>
          <p:nvPr/>
        </p:nvSpPr>
        <p:spPr>
          <a:xfrm>
            <a:off x="2069008" y="3188776"/>
            <a:ext cx="1555750" cy="369332"/>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Student</a:t>
            </a:r>
            <a:endParaRPr lang="en-US" dirty="0">
              <a:solidFill>
                <a:schemeClr val="tx1">
                  <a:lumMod val="75000"/>
                  <a:lumOff val="25000"/>
                </a:schemeClr>
              </a:solidFill>
              <a:latin typeface="Tw Cen MT" panose="020B0602020104020603" pitchFamily="34" charset="0"/>
            </a:endParaRPr>
          </a:p>
        </p:txBody>
      </p:sp>
      <p:pic>
        <p:nvPicPr>
          <p:cNvPr id="122" name="Picture 121">
            <a:extLst>
              <a:ext uri="{FF2B5EF4-FFF2-40B4-BE49-F238E27FC236}">
                <a16:creationId xmlns:a16="http://schemas.microsoft.com/office/drawing/2014/main" xmlns="" id="{CC4EB96D-DFD9-40AE-890E-7DA16AF167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411" y="3288188"/>
            <a:ext cx="346006" cy="346006"/>
          </a:xfrm>
          <a:prstGeom prst="rect">
            <a:avLst/>
          </a:prstGeom>
        </p:spPr>
      </p:pic>
      <p:sp>
        <p:nvSpPr>
          <p:cNvPr id="125" name="TextBox 124">
            <a:extLst>
              <a:ext uri="{FF2B5EF4-FFF2-40B4-BE49-F238E27FC236}">
                <a16:creationId xmlns:a16="http://schemas.microsoft.com/office/drawing/2014/main" xmlns="" id="{04E1E449-1505-4788-9575-E71478300712}"/>
              </a:ext>
            </a:extLst>
          </p:cNvPr>
          <p:cNvSpPr txBox="1"/>
          <p:nvPr/>
        </p:nvSpPr>
        <p:spPr>
          <a:xfrm>
            <a:off x="2016947" y="4545553"/>
            <a:ext cx="2260964"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Working Professionals</a:t>
            </a:r>
          </a:p>
        </p:txBody>
      </p:sp>
      <p:pic>
        <p:nvPicPr>
          <p:cNvPr id="127" name="Picture 126">
            <a:extLst>
              <a:ext uri="{FF2B5EF4-FFF2-40B4-BE49-F238E27FC236}">
                <a16:creationId xmlns:a16="http://schemas.microsoft.com/office/drawing/2014/main" xmlns="" id="{8A5A61FB-CA64-4580-801C-AD3884078B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2216" y="4552081"/>
            <a:ext cx="398396" cy="398396"/>
          </a:xfrm>
          <a:prstGeom prst="rect">
            <a:avLst/>
          </a:prstGeom>
        </p:spPr>
      </p:pic>
      <p:sp>
        <p:nvSpPr>
          <p:cNvPr id="130" name="TextBox 129">
            <a:extLst>
              <a:ext uri="{FF2B5EF4-FFF2-40B4-BE49-F238E27FC236}">
                <a16:creationId xmlns:a16="http://schemas.microsoft.com/office/drawing/2014/main" xmlns="" id="{C1C9AE74-6ECE-4642-85A1-879B902A0C00}"/>
              </a:ext>
            </a:extLst>
          </p:cNvPr>
          <p:cNvSpPr txBox="1"/>
          <p:nvPr/>
        </p:nvSpPr>
        <p:spPr>
          <a:xfrm>
            <a:off x="5809708" y="3238047"/>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Patients</a:t>
            </a:r>
          </a:p>
        </p:txBody>
      </p:sp>
      <p:pic>
        <p:nvPicPr>
          <p:cNvPr id="132" name="Picture 131">
            <a:extLst>
              <a:ext uri="{FF2B5EF4-FFF2-40B4-BE49-F238E27FC236}">
                <a16:creationId xmlns:a16="http://schemas.microsoft.com/office/drawing/2014/main" xmlns="" id="{28C55931-7730-4132-AB43-DEC4010846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3700" y="3253573"/>
            <a:ext cx="415236" cy="415236"/>
          </a:xfrm>
          <a:prstGeom prst="rect">
            <a:avLst/>
          </a:prstGeom>
        </p:spPr>
      </p:pic>
      <p:sp>
        <p:nvSpPr>
          <p:cNvPr id="135" name="TextBox 134">
            <a:extLst>
              <a:ext uri="{FF2B5EF4-FFF2-40B4-BE49-F238E27FC236}">
                <a16:creationId xmlns:a16="http://schemas.microsoft.com/office/drawing/2014/main" xmlns="" id="{2F1E812C-21E1-4AE8-8492-7C26987E24F5}"/>
              </a:ext>
            </a:extLst>
          </p:cNvPr>
          <p:cNvSpPr txBox="1"/>
          <p:nvPr/>
        </p:nvSpPr>
        <p:spPr>
          <a:xfrm>
            <a:off x="5824979" y="4508817"/>
            <a:ext cx="1718933"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Confined People</a:t>
            </a:r>
          </a:p>
        </p:txBody>
      </p:sp>
      <p:sp>
        <p:nvSpPr>
          <p:cNvPr id="140" name="TextBox 139">
            <a:extLst>
              <a:ext uri="{FF2B5EF4-FFF2-40B4-BE49-F238E27FC236}">
                <a16:creationId xmlns:a16="http://schemas.microsoft.com/office/drawing/2014/main" xmlns="" id="{64EED872-529B-476D-A042-AF8799EED2BA}"/>
              </a:ext>
            </a:extLst>
          </p:cNvPr>
          <p:cNvSpPr txBox="1"/>
          <p:nvPr/>
        </p:nvSpPr>
        <p:spPr>
          <a:xfrm>
            <a:off x="5800767" y="1938590"/>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Athletes</a:t>
            </a:r>
          </a:p>
        </p:txBody>
      </p:sp>
      <p:pic>
        <p:nvPicPr>
          <p:cNvPr id="3" name="Picture 2">
            <a:extLst>
              <a:ext uri="{FF2B5EF4-FFF2-40B4-BE49-F238E27FC236}">
                <a16:creationId xmlns:a16="http://schemas.microsoft.com/office/drawing/2014/main" xmlns="" id="{9229942A-E02D-4B37-BF29-AF8A23ED1906}"/>
              </a:ext>
            </a:extLst>
          </p:cNvPr>
          <p:cNvPicPr>
            <a:picLocks noChangeAspect="1"/>
          </p:cNvPicPr>
          <p:nvPr/>
        </p:nvPicPr>
        <p:blipFill>
          <a:blip r:embed="rId6"/>
          <a:stretch>
            <a:fillRect/>
          </a:stretch>
        </p:blipFill>
        <p:spPr>
          <a:xfrm>
            <a:off x="5212744" y="1933572"/>
            <a:ext cx="542983" cy="55504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Tech for good during COVID-19: Texts for frontline workers, a crisis  prevention hotline and more | TechCrunch">
            <a:extLst>
              <a:ext uri="{FF2B5EF4-FFF2-40B4-BE49-F238E27FC236}">
                <a16:creationId xmlns:a16="http://schemas.microsoft.com/office/drawing/2014/main" xmlns="" id="{5A05B39F-D7BA-44EE-8F0C-CC7A9EC3180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9276" y="1920117"/>
            <a:ext cx="604275" cy="531649"/>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Logo College School Student, PNG, 512x512px, Logo, Area, Art, Artwork,  College Download Free">
            <a:extLst>
              <a:ext uri="{FF2B5EF4-FFF2-40B4-BE49-F238E27FC236}">
                <a16:creationId xmlns:a16="http://schemas.microsoft.com/office/drawing/2014/main" xmlns="" id="{6032C3EF-56C9-4B7E-9EFB-71B027ABDF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17297" y="3145552"/>
            <a:ext cx="624887" cy="53164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HMS">
            <a:extLst>
              <a:ext uri="{FF2B5EF4-FFF2-40B4-BE49-F238E27FC236}">
                <a16:creationId xmlns:a16="http://schemas.microsoft.com/office/drawing/2014/main" xmlns="" id="{9CFE187A-324C-43D6-BD65-9C154564BB2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7882" y="3116111"/>
            <a:ext cx="619236" cy="6192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60" name="Picture 12" descr="3 Benefits of Working with Form W2 Professionals | Mycountsoutions">
            <a:extLst>
              <a:ext uri="{FF2B5EF4-FFF2-40B4-BE49-F238E27FC236}">
                <a16:creationId xmlns:a16="http://schemas.microsoft.com/office/drawing/2014/main" xmlns="" id="{2E21D3C5-0B8D-485C-8435-6051DC80023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17297" y="4441532"/>
            <a:ext cx="597462" cy="53865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62" name="Picture 14" descr="Stress png images | PNGWing">
            <a:extLst>
              <a:ext uri="{FF2B5EF4-FFF2-40B4-BE49-F238E27FC236}">
                <a16:creationId xmlns:a16="http://schemas.microsoft.com/office/drawing/2014/main" xmlns="" id="{80A8A4A8-C9B3-4C87-BAA7-5AEDE674972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46743" y="4455328"/>
            <a:ext cx="589339" cy="59190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595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8"/>
                                        </p:tgtEl>
                                        <p:attrNameLst>
                                          <p:attrName>style.visibility</p:attrName>
                                        </p:attrNameLst>
                                      </p:cBhvr>
                                      <p:to>
                                        <p:strVal val="visible"/>
                                      </p:to>
                                    </p:set>
                                    <p:animEffect transition="in" filter="fade">
                                      <p:cBhvr>
                                        <p:cTn id="17" dur="1000"/>
                                        <p:tgtEl>
                                          <p:spTgt spid="2058"/>
                                        </p:tgtEl>
                                      </p:cBhvr>
                                    </p:animEffect>
                                    <p:anim calcmode="lin" valueType="num">
                                      <p:cBhvr>
                                        <p:cTn id="18" dur="1000" fill="hold"/>
                                        <p:tgtEl>
                                          <p:spTgt spid="2058"/>
                                        </p:tgtEl>
                                        <p:attrNameLst>
                                          <p:attrName>ppt_x</p:attrName>
                                        </p:attrNameLst>
                                      </p:cBhvr>
                                      <p:tavLst>
                                        <p:tav tm="0">
                                          <p:val>
                                            <p:strVal val="#ppt_x"/>
                                          </p:val>
                                        </p:tav>
                                        <p:tav tm="100000">
                                          <p:val>
                                            <p:strVal val="#ppt_x"/>
                                          </p:val>
                                        </p:tav>
                                      </p:tavLst>
                                    </p:anim>
                                    <p:anim calcmode="lin" valueType="num">
                                      <p:cBhvr>
                                        <p:cTn id="19" dur="1000" fill="hold"/>
                                        <p:tgtEl>
                                          <p:spTgt spid="205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fade">
                                      <p:cBhvr>
                                        <p:cTn id="22" dur="1000"/>
                                        <p:tgtEl>
                                          <p:spTgt spid="2056"/>
                                        </p:tgtEl>
                                      </p:cBhvr>
                                    </p:animEffect>
                                    <p:anim calcmode="lin" valueType="num">
                                      <p:cBhvr>
                                        <p:cTn id="23" dur="1000" fill="hold"/>
                                        <p:tgtEl>
                                          <p:spTgt spid="2056"/>
                                        </p:tgtEl>
                                        <p:attrNameLst>
                                          <p:attrName>ppt_x</p:attrName>
                                        </p:attrNameLst>
                                      </p:cBhvr>
                                      <p:tavLst>
                                        <p:tav tm="0">
                                          <p:val>
                                            <p:strVal val="#ppt_x"/>
                                          </p:val>
                                        </p:tav>
                                        <p:tav tm="100000">
                                          <p:val>
                                            <p:strVal val="#ppt_x"/>
                                          </p:val>
                                        </p:tav>
                                      </p:tavLst>
                                    </p:anim>
                                    <p:anim calcmode="lin" valueType="num">
                                      <p:cBhvr>
                                        <p:cTn id="24" dur="1000" fill="hold"/>
                                        <p:tgtEl>
                                          <p:spTgt spid="205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60"/>
                                        </p:tgtEl>
                                        <p:attrNameLst>
                                          <p:attrName>style.visibility</p:attrName>
                                        </p:attrNameLst>
                                      </p:cBhvr>
                                      <p:to>
                                        <p:strVal val="visible"/>
                                      </p:to>
                                    </p:set>
                                    <p:animEffect transition="in" filter="fade">
                                      <p:cBhvr>
                                        <p:cTn id="27" dur="1000"/>
                                        <p:tgtEl>
                                          <p:spTgt spid="2060"/>
                                        </p:tgtEl>
                                      </p:cBhvr>
                                    </p:animEffect>
                                    <p:anim calcmode="lin" valueType="num">
                                      <p:cBhvr>
                                        <p:cTn id="28" dur="1000" fill="hold"/>
                                        <p:tgtEl>
                                          <p:spTgt spid="2060"/>
                                        </p:tgtEl>
                                        <p:attrNameLst>
                                          <p:attrName>ppt_x</p:attrName>
                                        </p:attrNameLst>
                                      </p:cBhvr>
                                      <p:tavLst>
                                        <p:tav tm="0">
                                          <p:val>
                                            <p:strVal val="#ppt_x"/>
                                          </p:val>
                                        </p:tav>
                                        <p:tav tm="100000">
                                          <p:val>
                                            <p:strVal val="#ppt_x"/>
                                          </p:val>
                                        </p:tav>
                                      </p:tavLst>
                                    </p:anim>
                                    <p:anim calcmode="lin" valueType="num">
                                      <p:cBhvr>
                                        <p:cTn id="29" dur="1000" fill="hold"/>
                                        <p:tgtEl>
                                          <p:spTgt spid="206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62"/>
                                        </p:tgtEl>
                                        <p:attrNameLst>
                                          <p:attrName>style.visibility</p:attrName>
                                        </p:attrNameLst>
                                      </p:cBhvr>
                                      <p:to>
                                        <p:strVal val="visible"/>
                                      </p:to>
                                    </p:set>
                                    <p:animEffect transition="in" filter="fade">
                                      <p:cBhvr>
                                        <p:cTn id="32" dur="1000"/>
                                        <p:tgtEl>
                                          <p:spTgt spid="2062"/>
                                        </p:tgtEl>
                                      </p:cBhvr>
                                    </p:animEffect>
                                    <p:anim calcmode="lin" valueType="num">
                                      <p:cBhvr>
                                        <p:cTn id="33" dur="1000" fill="hold"/>
                                        <p:tgtEl>
                                          <p:spTgt spid="2062"/>
                                        </p:tgtEl>
                                        <p:attrNameLst>
                                          <p:attrName>ppt_x</p:attrName>
                                        </p:attrNameLst>
                                      </p:cBhvr>
                                      <p:tavLst>
                                        <p:tav tm="0">
                                          <p:val>
                                            <p:strVal val="#ppt_x"/>
                                          </p:val>
                                        </p:tav>
                                        <p:tav tm="100000">
                                          <p:val>
                                            <p:strVal val="#ppt_x"/>
                                          </p:val>
                                        </p:tav>
                                      </p:tavLst>
                                    </p:anim>
                                    <p:anim calcmode="lin" valueType="num">
                                      <p:cBhvr>
                                        <p:cTn id="34"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barn(inVertical)">
                                      <p:cBhvr>
                                        <p:cTn id="39" dur="500"/>
                                        <p:tgtEl>
                                          <p:spTgt spid="1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inVertical)">
                                      <p:cBhvr>
                                        <p:cTn id="42" dur="500"/>
                                        <p:tgtEl>
                                          <p:spTgt spid="120"/>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barn(inVertical)">
                                      <p:cBhvr>
                                        <p:cTn id="45" dur="500"/>
                                        <p:tgtEl>
                                          <p:spTgt spid="12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35"/>
                                        </p:tgtEl>
                                        <p:attrNameLst>
                                          <p:attrName>style.visibility</p:attrName>
                                        </p:attrNameLst>
                                      </p:cBhvr>
                                      <p:to>
                                        <p:strVal val="visible"/>
                                      </p:to>
                                    </p:set>
                                    <p:animEffect transition="in" filter="barn(inVertical)">
                                      <p:cBhvr>
                                        <p:cTn id="48" dur="500"/>
                                        <p:tgtEl>
                                          <p:spTgt spid="13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animEffect transition="in" filter="barn(inVertical)">
                                      <p:cBhvr>
                                        <p:cTn id="51" dur="500"/>
                                        <p:tgtEl>
                                          <p:spTgt spid="13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barn(inVertical)">
                                      <p:cBhvr>
                                        <p:cTn id="54"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5" grpId="0"/>
      <p:bldP spid="130" grpId="0"/>
      <p:bldP spid="135" grpId="0"/>
      <p:bldP spid="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feature-II</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technologies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application</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597175"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 name="Picture 6">
            <a:extLst>
              <a:ext uri="{FF2B5EF4-FFF2-40B4-BE49-F238E27FC236}">
                <a16:creationId xmlns:a16="http://schemas.microsoft.com/office/drawing/2014/main" xmlns="" id="{FB3AE3D8-CD5E-4270-882A-90AE1EC5648A}"/>
              </a:ext>
            </a:extLst>
          </p:cNvPr>
          <p:cNvPicPr>
            <a:picLocks noChangeAspect="1"/>
          </p:cNvPicPr>
          <p:nvPr/>
        </p:nvPicPr>
        <p:blipFill>
          <a:blip r:embed="rId3"/>
          <a:stretch>
            <a:fillRect/>
          </a:stretch>
        </p:blipFill>
        <p:spPr>
          <a:xfrm>
            <a:off x="-141348" y="1975539"/>
            <a:ext cx="1802532" cy="180253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66" name="Group 65">
            <a:extLst>
              <a:ext uri="{FF2B5EF4-FFF2-40B4-BE49-F238E27FC236}">
                <a16:creationId xmlns:a16="http://schemas.microsoft.com/office/drawing/2014/main" xmlns="" id="{4291DD71-FAD7-4DB3-B0FC-214E175472E7}"/>
              </a:ext>
            </a:extLst>
          </p:cNvPr>
          <p:cNvGrpSpPr/>
          <p:nvPr/>
        </p:nvGrpSpPr>
        <p:grpSpPr>
          <a:xfrm>
            <a:off x="-452016" y="4059960"/>
            <a:ext cx="2423867" cy="1169551"/>
            <a:chOff x="-373620" y="4475910"/>
            <a:chExt cx="2423867" cy="1169551"/>
          </a:xfrm>
        </p:grpSpPr>
        <p:sp>
          <p:nvSpPr>
            <p:cNvPr id="67" name="TextBox 66">
              <a:extLst>
                <a:ext uri="{FF2B5EF4-FFF2-40B4-BE49-F238E27FC236}">
                  <a16:creationId xmlns:a16="http://schemas.microsoft.com/office/drawing/2014/main" xmlns="" id="{F450710A-86AD-4E4C-AD5C-E1ECBE1FEC5D}"/>
                </a:ext>
              </a:extLst>
            </p:cNvPr>
            <p:cNvSpPr txBox="1"/>
            <p:nvPr/>
          </p:nvSpPr>
          <p:spPr>
            <a:xfrm>
              <a:off x="-373620" y="4475910"/>
              <a:ext cx="2336800" cy="523220"/>
            </a:xfrm>
            <a:prstGeom prst="rect">
              <a:avLst/>
            </a:prstGeom>
            <a:noFill/>
          </p:spPr>
          <p:txBody>
            <a:bodyPr wrap="square" rtlCol="0">
              <a:spAutoFit/>
            </a:bodyPr>
            <a:lstStyle/>
            <a:p>
              <a:pPr algn="ctr"/>
              <a:r>
                <a:rPr lang="en-US" sz="2800" b="1" dirty="0">
                  <a:solidFill>
                    <a:srgbClr val="03A1A4"/>
                  </a:solidFill>
                  <a:latin typeface="Tw Cen MT" panose="020B0602020104020603" pitchFamily="34" charset="0"/>
                </a:rPr>
                <a:t>Strengths</a:t>
              </a:r>
            </a:p>
          </p:txBody>
        </p:sp>
        <p:sp>
          <p:nvSpPr>
            <p:cNvPr id="68" name="TextBox 67">
              <a:extLst>
                <a:ext uri="{FF2B5EF4-FFF2-40B4-BE49-F238E27FC236}">
                  <a16:creationId xmlns:a16="http://schemas.microsoft.com/office/drawing/2014/main" xmlns="" id="{5036E39D-0E8F-443C-BF01-B33F064038A4}"/>
                </a:ext>
              </a:extLst>
            </p:cNvPr>
            <p:cNvSpPr txBox="1"/>
            <p:nvPr/>
          </p:nvSpPr>
          <p:spPr>
            <a:xfrm>
              <a:off x="-286553" y="5245351"/>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pic>
        <p:nvPicPr>
          <p:cNvPr id="9" name="Picture 8">
            <a:extLst>
              <a:ext uri="{FF2B5EF4-FFF2-40B4-BE49-F238E27FC236}">
                <a16:creationId xmlns:a16="http://schemas.microsoft.com/office/drawing/2014/main" xmlns="" id="{68DA9633-8330-46A1-A715-0904394E02B5}"/>
              </a:ext>
            </a:extLst>
          </p:cNvPr>
          <p:cNvPicPr>
            <a:picLocks noChangeAspect="1"/>
          </p:cNvPicPr>
          <p:nvPr/>
        </p:nvPicPr>
        <p:blipFill>
          <a:blip r:embed="rId4"/>
          <a:stretch>
            <a:fillRect/>
          </a:stretch>
        </p:blipFill>
        <p:spPr>
          <a:xfrm>
            <a:off x="1971851" y="1975539"/>
            <a:ext cx="1803540" cy="176223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69" name="Group 68">
            <a:extLst>
              <a:ext uri="{FF2B5EF4-FFF2-40B4-BE49-F238E27FC236}">
                <a16:creationId xmlns:a16="http://schemas.microsoft.com/office/drawing/2014/main" xmlns="" id="{285DC912-E55B-4D88-A5F4-50588AE2BB55}"/>
              </a:ext>
            </a:extLst>
          </p:cNvPr>
          <p:cNvGrpSpPr/>
          <p:nvPr/>
        </p:nvGrpSpPr>
        <p:grpSpPr>
          <a:xfrm>
            <a:off x="1726129" y="4090737"/>
            <a:ext cx="2423867" cy="1169551"/>
            <a:chOff x="-373620" y="4475910"/>
            <a:chExt cx="2423867" cy="1169551"/>
          </a:xfrm>
        </p:grpSpPr>
        <p:sp>
          <p:nvSpPr>
            <p:cNvPr id="70" name="TextBox 69">
              <a:extLst>
                <a:ext uri="{FF2B5EF4-FFF2-40B4-BE49-F238E27FC236}">
                  <a16:creationId xmlns:a16="http://schemas.microsoft.com/office/drawing/2014/main" xmlns="" id="{EB31E984-8DD5-4ED9-959B-D38CAAB10445}"/>
                </a:ext>
              </a:extLst>
            </p:cNvPr>
            <p:cNvSpPr txBox="1"/>
            <p:nvPr/>
          </p:nvSpPr>
          <p:spPr>
            <a:xfrm>
              <a:off x="-373620" y="4475910"/>
              <a:ext cx="2336800" cy="523220"/>
            </a:xfrm>
            <a:prstGeom prst="rect">
              <a:avLst/>
            </a:prstGeom>
            <a:noFill/>
          </p:spPr>
          <p:txBody>
            <a:bodyPr wrap="square" rtlCol="0">
              <a:spAutoFit/>
            </a:bodyPr>
            <a:lstStyle/>
            <a:p>
              <a:pPr algn="ctr"/>
              <a:r>
                <a:rPr lang="en-US" sz="2800" b="1" dirty="0">
                  <a:solidFill>
                    <a:srgbClr val="03A1A4"/>
                  </a:solidFill>
                  <a:latin typeface="Tw Cen MT" panose="020B0602020104020603" pitchFamily="34" charset="0"/>
                </a:rPr>
                <a:t>Weakness</a:t>
              </a:r>
            </a:p>
          </p:txBody>
        </p:sp>
        <p:sp>
          <p:nvSpPr>
            <p:cNvPr id="81" name="TextBox 80">
              <a:extLst>
                <a:ext uri="{FF2B5EF4-FFF2-40B4-BE49-F238E27FC236}">
                  <a16:creationId xmlns:a16="http://schemas.microsoft.com/office/drawing/2014/main" xmlns="" id="{88E58BC4-3ECB-4D3F-ACAD-5BF33A4E5A23}"/>
                </a:ext>
              </a:extLst>
            </p:cNvPr>
            <p:cNvSpPr txBox="1"/>
            <p:nvPr/>
          </p:nvSpPr>
          <p:spPr>
            <a:xfrm>
              <a:off x="-286553" y="5245351"/>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pic>
        <p:nvPicPr>
          <p:cNvPr id="11" name="Picture 10">
            <a:extLst>
              <a:ext uri="{FF2B5EF4-FFF2-40B4-BE49-F238E27FC236}">
                <a16:creationId xmlns:a16="http://schemas.microsoft.com/office/drawing/2014/main" xmlns="" id="{B452D6EC-C5E6-4E51-B411-9AD01B87C529}"/>
              </a:ext>
            </a:extLst>
          </p:cNvPr>
          <p:cNvPicPr>
            <a:picLocks noChangeAspect="1"/>
          </p:cNvPicPr>
          <p:nvPr/>
        </p:nvPicPr>
        <p:blipFill>
          <a:blip r:embed="rId5"/>
          <a:stretch>
            <a:fillRect/>
          </a:stretch>
        </p:blipFill>
        <p:spPr>
          <a:xfrm>
            <a:off x="4327422" y="1975539"/>
            <a:ext cx="1815984" cy="180253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82" name="Group 81">
            <a:extLst>
              <a:ext uri="{FF2B5EF4-FFF2-40B4-BE49-F238E27FC236}">
                <a16:creationId xmlns:a16="http://schemas.microsoft.com/office/drawing/2014/main" xmlns="" id="{7F11FB88-BAAF-4F32-80EB-E4A97C66078D}"/>
              </a:ext>
            </a:extLst>
          </p:cNvPr>
          <p:cNvGrpSpPr/>
          <p:nvPr/>
        </p:nvGrpSpPr>
        <p:grpSpPr>
          <a:xfrm>
            <a:off x="3979003" y="4090737"/>
            <a:ext cx="2423867" cy="1169551"/>
            <a:chOff x="-373620" y="4475910"/>
            <a:chExt cx="2423867" cy="1169551"/>
          </a:xfrm>
        </p:grpSpPr>
        <p:sp>
          <p:nvSpPr>
            <p:cNvPr id="83" name="TextBox 82">
              <a:extLst>
                <a:ext uri="{FF2B5EF4-FFF2-40B4-BE49-F238E27FC236}">
                  <a16:creationId xmlns:a16="http://schemas.microsoft.com/office/drawing/2014/main" xmlns="" id="{089A6D26-9BF9-44D5-B867-552ABE425BCB}"/>
                </a:ext>
              </a:extLst>
            </p:cNvPr>
            <p:cNvSpPr txBox="1"/>
            <p:nvPr/>
          </p:nvSpPr>
          <p:spPr>
            <a:xfrm>
              <a:off x="-373620" y="4475910"/>
              <a:ext cx="2336800" cy="523220"/>
            </a:xfrm>
            <a:prstGeom prst="rect">
              <a:avLst/>
            </a:prstGeom>
            <a:noFill/>
          </p:spPr>
          <p:txBody>
            <a:bodyPr wrap="square" rtlCol="0">
              <a:spAutoFit/>
            </a:bodyPr>
            <a:lstStyle/>
            <a:p>
              <a:pPr algn="ctr"/>
              <a:r>
                <a:rPr lang="en-US" sz="2800" b="1" dirty="0">
                  <a:solidFill>
                    <a:srgbClr val="03A1A4"/>
                  </a:solidFill>
                  <a:latin typeface="Tw Cen MT" panose="020B0602020104020603" pitchFamily="34" charset="0"/>
                </a:rPr>
                <a:t>Opportunities</a:t>
              </a:r>
            </a:p>
          </p:txBody>
        </p:sp>
        <p:sp>
          <p:nvSpPr>
            <p:cNvPr id="84" name="TextBox 83">
              <a:extLst>
                <a:ext uri="{FF2B5EF4-FFF2-40B4-BE49-F238E27FC236}">
                  <a16:creationId xmlns:a16="http://schemas.microsoft.com/office/drawing/2014/main" xmlns="" id="{8B18DB33-10DC-4B23-A0B7-B4640C3E23E6}"/>
                </a:ext>
              </a:extLst>
            </p:cNvPr>
            <p:cNvSpPr txBox="1"/>
            <p:nvPr/>
          </p:nvSpPr>
          <p:spPr>
            <a:xfrm>
              <a:off x="-286553" y="5245351"/>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pic>
        <p:nvPicPr>
          <p:cNvPr id="13" name="Picture 12">
            <a:extLst>
              <a:ext uri="{FF2B5EF4-FFF2-40B4-BE49-F238E27FC236}">
                <a16:creationId xmlns:a16="http://schemas.microsoft.com/office/drawing/2014/main" xmlns="" id="{C4645DDE-01A1-45EA-B574-8380DFA53E0F}"/>
              </a:ext>
            </a:extLst>
          </p:cNvPr>
          <p:cNvPicPr>
            <a:picLocks noChangeAspect="1"/>
          </p:cNvPicPr>
          <p:nvPr/>
        </p:nvPicPr>
        <p:blipFill>
          <a:blip r:embed="rId6"/>
          <a:stretch>
            <a:fillRect/>
          </a:stretch>
        </p:blipFill>
        <p:spPr>
          <a:xfrm>
            <a:off x="6557027" y="2031170"/>
            <a:ext cx="1802532" cy="180253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85" name="Group 84">
            <a:extLst>
              <a:ext uri="{FF2B5EF4-FFF2-40B4-BE49-F238E27FC236}">
                <a16:creationId xmlns:a16="http://schemas.microsoft.com/office/drawing/2014/main" xmlns="" id="{1D8005C9-F41C-41A6-96C3-D756387CC9E8}"/>
              </a:ext>
            </a:extLst>
          </p:cNvPr>
          <p:cNvGrpSpPr/>
          <p:nvPr/>
        </p:nvGrpSpPr>
        <p:grpSpPr>
          <a:xfrm>
            <a:off x="6252750" y="4090737"/>
            <a:ext cx="2423867" cy="1169551"/>
            <a:chOff x="-373620" y="4475910"/>
            <a:chExt cx="2423867" cy="1169551"/>
          </a:xfrm>
        </p:grpSpPr>
        <p:sp>
          <p:nvSpPr>
            <p:cNvPr id="86" name="TextBox 85">
              <a:extLst>
                <a:ext uri="{FF2B5EF4-FFF2-40B4-BE49-F238E27FC236}">
                  <a16:creationId xmlns:a16="http://schemas.microsoft.com/office/drawing/2014/main" xmlns="" id="{92BDFE9C-0541-4827-A4E3-3D25270FE0DD}"/>
                </a:ext>
              </a:extLst>
            </p:cNvPr>
            <p:cNvSpPr txBox="1"/>
            <p:nvPr/>
          </p:nvSpPr>
          <p:spPr>
            <a:xfrm>
              <a:off x="-373620" y="4475910"/>
              <a:ext cx="2336800" cy="523220"/>
            </a:xfrm>
            <a:prstGeom prst="rect">
              <a:avLst/>
            </a:prstGeom>
            <a:noFill/>
          </p:spPr>
          <p:txBody>
            <a:bodyPr wrap="square" rtlCol="0">
              <a:spAutoFit/>
            </a:bodyPr>
            <a:lstStyle/>
            <a:p>
              <a:pPr algn="ctr"/>
              <a:r>
                <a:rPr lang="en-US" sz="2800" b="1" dirty="0">
                  <a:solidFill>
                    <a:srgbClr val="03A1A4"/>
                  </a:solidFill>
                  <a:latin typeface="Tw Cen MT" panose="020B0602020104020603" pitchFamily="34" charset="0"/>
                </a:rPr>
                <a:t>Threats</a:t>
              </a:r>
            </a:p>
          </p:txBody>
        </p:sp>
        <p:sp>
          <p:nvSpPr>
            <p:cNvPr id="87" name="TextBox 86">
              <a:extLst>
                <a:ext uri="{FF2B5EF4-FFF2-40B4-BE49-F238E27FC236}">
                  <a16:creationId xmlns:a16="http://schemas.microsoft.com/office/drawing/2014/main" xmlns="" id="{1F4447B9-74FC-464E-A331-485449719534}"/>
                </a:ext>
              </a:extLst>
            </p:cNvPr>
            <p:cNvSpPr txBox="1"/>
            <p:nvPr/>
          </p:nvSpPr>
          <p:spPr>
            <a:xfrm>
              <a:off x="-286553" y="5245351"/>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13272394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anim calcmode="lin" valueType="num">
                                      <p:cBhvr>
                                        <p:cTn id="14" dur="500" fill="hold"/>
                                        <p:tgtEl>
                                          <p:spTgt spid="66"/>
                                        </p:tgtEl>
                                        <p:attrNameLst>
                                          <p:attrName>ppt_x</p:attrName>
                                        </p:attrNameLst>
                                      </p:cBhvr>
                                      <p:tavLst>
                                        <p:tav tm="0">
                                          <p:val>
                                            <p:strVal val="#ppt_x"/>
                                          </p:val>
                                        </p:tav>
                                        <p:tav tm="100000">
                                          <p:val>
                                            <p:strVal val="#ppt_x"/>
                                          </p:val>
                                        </p:tav>
                                      </p:tavLst>
                                    </p:anim>
                                    <p:anim calcmode="lin" valueType="num">
                                      <p:cBhvr>
                                        <p:cTn id="15" dur="5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anim calcmode="lin" valueType="num">
                                      <p:cBhvr>
                                        <p:cTn id="27" dur="500" fill="hold"/>
                                        <p:tgtEl>
                                          <p:spTgt spid="69"/>
                                        </p:tgtEl>
                                        <p:attrNameLst>
                                          <p:attrName>ppt_x</p:attrName>
                                        </p:attrNameLst>
                                      </p:cBhvr>
                                      <p:tavLst>
                                        <p:tav tm="0">
                                          <p:val>
                                            <p:strVal val="#ppt_x"/>
                                          </p:val>
                                        </p:tav>
                                        <p:tav tm="100000">
                                          <p:val>
                                            <p:strVal val="#ppt_x"/>
                                          </p:val>
                                        </p:tav>
                                      </p:tavLst>
                                    </p:anim>
                                    <p:anim calcmode="lin" valueType="num">
                                      <p:cBhvr>
                                        <p:cTn id="28"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anim calcmode="lin" valueType="num">
                                      <p:cBhvr>
                                        <p:cTn id="40" dur="500" fill="hold"/>
                                        <p:tgtEl>
                                          <p:spTgt spid="82"/>
                                        </p:tgtEl>
                                        <p:attrNameLst>
                                          <p:attrName>ppt_x</p:attrName>
                                        </p:attrNameLst>
                                      </p:cBhvr>
                                      <p:tavLst>
                                        <p:tav tm="0">
                                          <p:val>
                                            <p:strVal val="#ppt_x"/>
                                          </p:val>
                                        </p:tav>
                                        <p:tav tm="100000">
                                          <p:val>
                                            <p:strVal val="#ppt_x"/>
                                          </p:val>
                                        </p:tav>
                                      </p:tavLst>
                                    </p:anim>
                                    <p:anim calcmode="lin" valueType="num">
                                      <p:cBhvr>
                                        <p:cTn id="41" dur="5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500"/>
                                        <p:tgtEl>
                                          <p:spTgt spid="85"/>
                                        </p:tgtEl>
                                      </p:cBhvr>
                                    </p:animEffect>
                                    <p:anim calcmode="lin" valueType="num">
                                      <p:cBhvr>
                                        <p:cTn id="53" dur="500" fill="hold"/>
                                        <p:tgtEl>
                                          <p:spTgt spid="85"/>
                                        </p:tgtEl>
                                        <p:attrNameLst>
                                          <p:attrName>ppt_x</p:attrName>
                                        </p:attrNameLst>
                                      </p:cBhvr>
                                      <p:tavLst>
                                        <p:tav tm="0">
                                          <p:val>
                                            <p:strVal val="#ppt_x"/>
                                          </p:val>
                                        </p:tav>
                                        <p:tav tm="100000">
                                          <p:val>
                                            <p:strVal val="#ppt_x"/>
                                          </p:val>
                                        </p:tav>
                                      </p:tavLst>
                                    </p:anim>
                                    <p:anim calcmode="lin" valueType="num">
                                      <p:cBhvr>
                                        <p:cTn id="5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89" y="321606"/>
            <a:ext cx="3571429" cy="63428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558" y="321606"/>
            <a:ext cx="3571429" cy="63428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827" y="321605"/>
            <a:ext cx="3571429" cy="6342857"/>
          </a:xfrm>
          <a:prstGeom prst="rect">
            <a:avLst/>
          </a:prstGeom>
        </p:spPr>
      </p:pic>
    </p:spTree>
    <p:extLst>
      <p:ext uri="{BB962C8B-B14F-4D97-AF65-F5344CB8AC3E}">
        <p14:creationId xmlns:p14="http://schemas.microsoft.com/office/powerpoint/2010/main" val="169176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1" y="328006"/>
            <a:ext cx="3571429" cy="6342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950" y="328007"/>
            <a:ext cx="3571429" cy="63428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0379" y="328006"/>
            <a:ext cx="3571429" cy="6342857"/>
          </a:xfrm>
          <a:prstGeom prst="rect">
            <a:avLst/>
          </a:prstGeom>
        </p:spPr>
      </p:pic>
    </p:spTree>
    <p:extLst>
      <p:ext uri="{BB962C8B-B14F-4D97-AF65-F5344CB8AC3E}">
        <p14:creationId xmlns:p14="http://schemas.microsoft.com/office/powerpoint/2010/main" val="360991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951539C964B347BC787A4AD4BAFB78" ma:contentTypeVersion="8" ma:contentTypeDescription="Create a new document." ma:contentTypeScope="" ma:versionID="57c6d5610c1b3145376bfea2bd4a29dd">
  <xsd:schema xmlns:xsd="http://www.w3.org/2001/XMLSchema" xmlns:xs="http://www.w3.org/2001/XMLSchema" xmlns:p="http://schemas.microsoft.com/office/2006/metadata/properties" xmlns:ns2="026e51f6-1fb0-483b-98f1-45b296edc540" targetNamespace="http://schemas.microsoft.com/office/2006/metadata/properties" ma:root="true" ma:fieldsID="1f99426460a173e4924bb1427adef7e3" ns2:_="">
    <xsd:import namespace="026e51f6-1fb0-483b-98f1-45b296edc54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6e51f6-1fb0-483b-98f1-45b296edc5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70EED0-2310-45BD-B4FB-3E13E8C2AC17}">
  <ds:schemaRefs>
    <ds:schemaRef ds:uri="http://schemas.openxmlformats.org/package/2006/metadata/core-propertie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026e51f6-1fb0-483b-98f1-45b296edc540"/>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85FC654-C1C0-47ED-BFE2-BDFD42F10B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6e51f6-1fb0-483b-98f1-45b296edc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EC7872-5C3B-425C-BDCB-51FD50528C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1018</TotalTime>
  <Words>244</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 account</cp:lastModifiedBy>
  <cp:revision>61</cp:revision>
  <dcterms:created xsi:type="dcterms:W3CDTF">2017-01-05T13:17:27Z</dcterms:created>
  <dcterms:modified xsi:type="dcterms:W3CDTF">2021-06-05T05:07:20Z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0x010100E0951539C964B347BC787A4AD4BAFB78</vt:lpwstr>
  </property>
</Properties>
</file>