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C59D-4F7A-EF5E-F1F4-0B4859CB1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1F06C-0B8C-1837-0F3A-B428784B3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9D8C7-CA43-F8F1-242A-6118E511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0342-5777-437D-BBDC-0134D73EE786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7E8C1-2A79-18DE-BD72-4E4DB1A8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08D2B-C89E-64B7-913B-CF2CAE64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EE4D-125A-4F8C-B00C-63975D80AF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389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12D0-EA32-95E9-D4BE-7500A347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5AFFF-A0FC-062F-8A86-7114C4A4C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F2ACD-C77A-E86A-7C5B-5EEAF6B1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0342-5777-437D-BBDC-0134D73EE786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D3D2-EF70-2199-A7D9-C123F52C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9145D-E89D-F434-742A-361A293D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EE4D-125A-4F8C-B00C-63975D80AF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242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1E955-4DBF-6B94-E4A5-B02515CC8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13546-5F83-184B-C3E3-EBAEFCCAA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E9185-C10E-98AE-46CE-51AB026B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0342-5777-437D-BBDC-0134D73EE786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F87A0-F14D-512A-C42D-FEFB2C97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A96B4-68E6-B196-91F6-A4F5FA53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EE4D-125A-4F8C-B00C-63975D80AF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462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4679-12D7-D0AE-C569-03555A5B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20C51-F754-CD84-3BC3-4E744CFCA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5E69F-4D3B-B6DB-8972-4C632B9B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0342-5777-437D-BBDC-0134D73EE786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939B-DA9C-6BDB-ED19-A33FC042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68EA7-942A-DB79-C882-80A79696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EE4D-125A-4F8C-B00C-63975D80AF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55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FDA8-97A6-1791-83A1-F2CB2C38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5CF51-B9D2-5F7E-131C-8BFD030EF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2E09-49C9-3548-10DA-727D2011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0342-5777-437D-BBDC-0134D73EE786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0AE3A-C363-D7FE-E3DA-A3E177AE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B6429-1FE8-D780-BAE5-3B1C514C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EE4D-125A-4F8C-B00C-63975D80AF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896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315A-54F6-72C0-C28B-3A66009D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E147-12D0-27F9-CE60-64D7EDF24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E8CD6-AF30-2E7F-7772-DE7F52CB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45D1D-FEAC-287C-5581-4156B58E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0342-5777-437D-BBDC-0134D73EE786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1A214-6CFE-50CF-6104-6BFBB0D9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4117F-4CFC-658D-3B81-C2503B0D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EE4D-125A-4F8C-B00C-63975D80AF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042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6E1E-44CD-83A0-6398-A5D15865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771F3-808E-0893-B79A-ACC25F561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154A1-5D21-9F0E-E2C3-712A07F23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99BBF-F5A6-E0BF-F71D-AE40307F1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9A46A-501D-3C2A-C044-A82A6B7F7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B50B0-AF0F-3A03-5345-C2692373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0342-5777-437D-BBDC-0134D73EE786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B8B1-6843-B2B0-C662-A84DEF57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2FC6D-288C-FF6D-6C79-C952EC2E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EE4D-125A-4F8C-B00C-63975D80AF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692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03B7-6FD6-6806-E2D9-9E12537A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510D2-BC0C-8D6D-FA41-5F71AB45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0342-5777-437D-BBDC-0134D73EE786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573D3-F151-E44A-8189-C257F066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214C4-5F23-EF60-37EC-59491002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EE4D-125A-4F8C-B00C-63975D80AF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6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400B1-D166-7932-DC2B-7A1A44F6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0342-5777-437D-BBDC-0134D73EE786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697FF-1E06-A2BF-7BA0-F40FE85D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3BA8E-37A9-9171-9C78-F3085437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EE4D-125A-4F8C-B00C-63975D80AF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82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AD18-FC05-C2BC-593A-F9F163DE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E7A0-9D74-B210-0CED-94F3D20CF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A45B-32D8-EF45-1C0E-EFA5C8DB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D6000-5343-3FC8-7673-4CE3B66E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0342-5777-437D-BBDC-0134D73EE786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18A67-A5F2-5612-D26A-893E4753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4B0F3-28DD-F35A-21CC-F629A8FE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EE4D-125A-4F8C-B00C-63975D80AF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030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4BC8-DE01-0313-B52C-12B40198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3069B-877B-80CC-3272-3D4E491E6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341AB-82BC-E60E-DD98-39AC1A6FC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D0C8A-D6F2-7C3F-E37D-D37F52FD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0342-5777-437D-BBDC-0134D73EE786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89EC8-7088-13BD-F69D-6859657F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11C2-3BA9-76B9-4325-EF8BD7E7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EE4D-125A-4F8C-B00C-63975D80AF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685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90A7B-3990-F7DD-6FF1-455A565C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38FDE-252F-9086-DC09-821CA8910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0F0A-813A-335A-E46F-F5E60DB5E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10342-5777-437D-BBDC-0134D73EE786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882FB-6026-E504-BB37-6A071584B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BC028-B092-5C0A-A6CB-23B86B19F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EE4D-125A-4F8C-B00C-63975D80AF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491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C366-0601-515E-4682-96B180F1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D830-C510-8CB6-5601-651CB373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growing challenges in the financial and banking industry</a:t>
            </a:r>
          </a:p>
          <a:p>
            <a:pPr lvl="1"/>
            <a:r>
              <a:rPr lang="en-US" dirty="0"/>
              <a:t>New Client acquisition and maintenance is one of them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7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3F52-88E2-8728-7504-A37F7032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Red Hat OpenShift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D906D-A5A6-1C33-7726-9AC0F542B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and manage your applications and services with unmatched flexibility and efficiency. </a:t>
            </a:r>
          </a:p>
          <a:p>
            <a:r>
              <a:rPr lang="en-US" dirty="0"/>
              <a:t>Security is a top priority for banks, your data and operations are well-protected.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094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Problem</vt:lpstr>
      <vt:lpstr>Solution Red Hat OpenShift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Roni Kurniawan</dc:creator>
  <cp:lastModifiedBy>Roni Kurniawan</cp:lastModifiedBy>
  <cp:revision>1</cp:revision>
  <dcterms:created xsi:type="dcterms:W3CDTF">2023-10-13T02:12:16Z</dcterms:created>
  <dcterms:modified xsi:type="dcterms:W3CDTF">2023-10-13T02:16:32Z</dcterms:modified>
</cp:coreProperties>
</file>