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9"/>
  </p:notesMasterIdLst>
  <p:sldIdLst>
    <p:sldId id="256" r:id="rId3"/>
    <p:sldId id="258" r:id="rId4"/>
    <p:sldId id="260" r:id="rId5"/>
    <p:sldId id="261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96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irmala UI" panose="020B0502040204020203" pitchFamily="34" charset="0"/>
      <p:regular r:id="rId27"/>
      <p:bold r:id="rId28"/>
    </p:embeddedFont>
    <p:embeddedFont>
      <p:font typeface="Trispace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F7400-B51E-40EB-8740-EBA1D42FDC72}">
  <a:tblStyle styleId="{1DAF7400-B51E-40EB-8740-EBA1D42FD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E2975B-129F-4B51-AFB2-E9D31B1B03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FD968306-DB7A-221B-0871-83CD83E1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781DB767-2DC9-FB68-C634-C13F82F843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9EF315A0-2A37-4B07-E0E4-344928C0D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0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E47A75EF-F198-BC51-5FE3-06A941EF8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51E058A8-FAAF-47E7-2595-63AE6220C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ECE8BD8E-5155-F5D1-922B-593B1936A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17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4E82E9E7-7F61-C746-92DD-6CDF17D3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3A573263-4A32-3CE7-7C9E-471276DA6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17B5B0C4-C914-7EB4-69DE-B73494F351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89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B2209C64-17FC-0C3B-688F-64C9A143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13A02FD1-D2F1-A129-310A-54959A9B01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16A1A164-8B10-C793-A477-2A812E3C3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305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B62F40F0-A2A4-C2E9-DEE9-AB92ACDD3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2216694A-9952-06AD-321E-397FBD91B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DEE1415C-FA82-D27A-572A-DDA5E125E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84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F69762F6-C916-09FB-98D8-E5C668DE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BF524CF3-C84C-7DB9-7305-5A7BB33866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BEC88B71-29BD-5335-A503-9B37C691D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36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5" name="Google Shape;6025;g26d4464bfa6_1_1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6" name="Google Shape;6026;g26d4464bfa6_1_12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F2194674-3803-B5C5-BBF4-6F2A506C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B2B9674D-C8FE-63BC-4324-01A250FE0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83ED67D4-0F4F-495C-7F2C-CFB3BA45F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6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FC317978-8AF6-2876-FC4B-A6EFBA3C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7777F4BF-76A0-54DF-F079-0391C0BEF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C63DA2A4-128E-E969-17B4-1B0BEA205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08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23949F52-2D14-C1AD-7BBC-99EC518F7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B56DD176-43AE-ECC1-C4B2-105F93B1B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7A0F5B58-B177-613A-E231-B016D011E9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45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B3C156A3-981E-90DC-E27D-80FB75F52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742489B7-0179-64FE-806E-72D289AB7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538641FE-4177-72CE-7B01-8EDB169982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3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48F96B80-3067-240C-BBF9-2DDAE8D8B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>
            <a:extLst>
              <a:ext uri="{FF2B5EF4-FFF2-40B4-BE49-F238E27FC236}">
                <a16:creationId xmlns:a16="http://schemas.microsoft.com/office/drawing/2014/main" id="{20F730AE-6B31-C399-BA89-2E376B546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>
            <a:extLst>
              <a:ext uri="{FF2B5EF4-FFF2-40B4-BE49-F238E27FC236}">
                <a16:creationId xmlns:a16="http://schemas.microsoft.com/office/drawing/2014/main" id="{102EE738-D9E9-2D3B-40A3-2FB599D3C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22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08" name="Google Shape;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Question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9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23" name="Google Shape;323;p29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24" name="Google Shape;324;p29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5" name="Google Shape;325;p29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29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7" name="Google Shape;327;p29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8" name="Google Shape;328;p29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9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9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9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9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9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9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9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9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9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9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9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9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9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9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9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9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9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9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8" name="Google Shape;348;p29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29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29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9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" name="Google Shape;352;p29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29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29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ctrTitle"/>
          </p:nvPr>
        </p:nvSpPr>
        <p:spPr>
          <a:xfrm>
            <a:off x="116959" y="488348"/>
            <a:ext cx="5532372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Python Programming</a:t>
            </a:r>
            <a:endParaRPr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1"/>
          </p:nvPr>
        </p:nvSpPr>
        <p:spPr>
          <a:xfrm>
            <a:off x="708761" y="3273879"/>
            <a:ext cx="4581983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By- MD. RONI MAHABUB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2C28B-D5A6-1B23-5FA1-880FE2C2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87" y="402138"/>
            <a:ext cx="2365141" cy="3010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4200">
        <p15:prstTrans prst="curtains"/>
      </p:transition>
    </mc:Choice>
    <mc:Fallback>
      <p:transition spd="slow" advTm="4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1C448605-0849-9E8A-7335-CAF41AAE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F2DA823A-E57F-1DBC-982B-6DB5D6108082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56F4FCCB-B735-3175-CD16-4F2C2A166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955" y="3966483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Decision Making printing with parameters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B7BB0DB6-839C-7EB4-4C8B-684A94C366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05BDA6FA-B505-3EBB-E2F4-D98012660709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2B6B6E3C-5CC2-0F0D-D996-619F4D30A339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DB915903-D9EF-A974-E6CD-C8804ADD40C1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B3B72A28-A080-A54A-BF4B-5600604C8519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36C7DAC6-AF6A-F7ED-3E6D-E46736440FCC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8C526822-6B8C-63B5-B90B-26D635580AC6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D452665E-F433-15CE-4486-B606EE6C1D4B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6CF55EA8-F3E4-9F40-13F2-8B43BAE52F9E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629185FC-7663-F8F7-94AD-4F21B1981BAA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0A381952-A181-0278-5A50-F0751F65C6F9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436E5C69-AB70-5AC7-24CF-D735B18A094A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4CA56D34-82A5-FFAA-49C8-F1878F27BEDC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703C0544-68A2-44C3-196F-F24BB9BCB74C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8D257B10-1C73-0261-BDC6-2A07A33AE880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06555E69-1971-73DA-45B2-C95AB22BDA6C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8F5D2400-5E72-77A1-D5C2-6AB2B78D8FDC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0B5C8CD3-DB32-2A2C-4586-60E7DD6A7DE7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7B68C514-E28B-D4A7-D3B8-0FA4402EFA79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5663E159-21DB-3B93-13E5-A0A941353D03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8895FFB6-B7E5-26FC-6768-C1FDF8881413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3D22E073-6356-2C80-A5E0-6E3B939797DD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89DD0B40-AB40-89AB-75E2-01BFAB0E002E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1296B3E4-8A07-F1F0-55EC-73E672A23F1A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31126AC0-8CF4-768D-4D3E-2BBB29B049DD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0D57865C-BC3B-C851-4038-EC3940FA0680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7C96C057-FA3B-C570-E101-2B35FB1654DC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4727F1B4-9134-0AFC-FE4F-007113A1A806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42CD95BB-3C0E-28F5-E178-FE87F4B5A4DF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A6B4CAEF-C22A-2D78-EEC2-6FEDF3A6ABF6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01F7FF58-3044-62E8-C316-5B058467272E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21825899-10C4-D0AC-5DC8-D3F5C03A4344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5558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BE612E2F-6662-0BE3-FA96-34940E8C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CA1A568-1ACF-27D1-0A1E-A4F088FF7C6C}"/>
              </a:ext>
            </a:extLst>
          </p:cNvPr>
          <p:cNvSpPr txBox="1"/>
          <p:nvPr/>
        </p:nvSpPr>
        <p:spPr>
          <a:xfrm>
            <a:off x="788280" y="635770"/>
            <a:ext cx="7567439" cy="3167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and Complex Decision Making</a:t>
            </a:r>
            <a:endParaRPr lang="en-US" sz="32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if Statement</a:t>
            </a:r>
            <a:endParaRPr lang="en-US" sz="24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structure: 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18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age &gt;= 18: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print("You are eligible to vote.")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2F1E83CA-6EE8-6340-E217-384FFAC2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B8BB11-C1D3-DD7F-EB3F-18B28706A4E3}"/>
              </a:ext>
            </a:extLst>
          </p:cNvPr>
          <p:cNvSpPr txBox="1"/>
          <p:nvPr/>
        </p:nvSpPr>
        <p:spPr>
          <a:xfrm>
            <a:off x="788280" y="635770"/>
            <a:ext cx="7567439" cy="420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Operators</a:t>
            </a:r>
            <a:endParaRPr lang="en-US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conditions: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All conditions must be true.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At least one condition must be true.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Negates a condition.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20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has_voter_id</a:t>
            </a: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age &gt;= 18 and </a:t>
            </a:r>
            <a:r>
              <a:rPr lang="en-US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has_voter_id</a:t>
            </a: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print("You can vote.")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print("You cannot vote.")</a:t>
            </a:r>
            <a:endParaRPr lang="en-US" sz="11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0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4F32AF5A-B985-6A62-AE9F-A98C1CD2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ED1E82-FB18-22BC-4AB8-533102376F0D}"/>
              </a:ext>
            </a:extLst>
          </p:cNvPr>
          <p:cNvSpPr txBox="1"/>
          <p:nvPr/>
        </p:nvSpPr>
        <p:spPr>
          <a:xfrm>
            <a:off x="788280" y="635770"/>
            <a:ext cx="7567439" cy="399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Complex Expressions</a:t>
            </a:r>
            <a:endParaRPr lang="en-US" sz="24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Nested conditions: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= 85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score &gt;= 90: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print("Grade: A")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&gt;= 75: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print("Grade: B")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print("Grade: C")</a:t>
            </a: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58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3E2AF228-9094-F8C7-6A25-5C04626D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E73068-FCD7-2BF7-2AAB-261D4261F413}"/>
              </a:ext>
            </a:extLst>
          </p:cNvPr>
          <p:cNvSpPr txBox="1"/>
          <p:nvPr/>
        </p:nvSpPr>
        <p:spPr>
          <a:xfrm>
            <a:off x="788280" y="635770"/>
            <a:ext cx="7567439" cy="4423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logical operators with nested conditions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16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has_permission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age &gt;= 18 or (age &gt;= 16 and </a:t>
            </a:r>
            <a:r>
              <a:rPr lang="en-US" sz="24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has_permission</a:t>
            </a: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print("You can apply for a learner's permit.")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print("You are not eligible.")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70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4C1CDEE5-4B7D-B0CA-D3F5-E6828DF6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79FDB44A-2AD9-0D99-13B8-A347F984B01A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0F10F4C4-1C49-257F-1937-B0D0BDB27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955" y="3966483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hlinkClick r:id="rId3" action="ppaction://hlinkfile"/>
              </a:rPr>
              <a:t>Questions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52B28597-6ECA-E902-0B03-974B05336D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687FEDA3-9985-C881-7A9D-9200B1364F41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2EF77A62-964B-3300-D343-C52EC72B28DC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E4ED1698-974E-E222-C2E1-1DF3CC054811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929D4E20-21D4-4C70-18F2-420E4D927C0E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34CE79D7-C942-D4D2-29CD-B5B83C092190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721D06C3-D239-CD6E-8C74-A46F044B8FBF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C535541E-971D-7ED8-035C-0292C71372C2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B43EA964-FB58-1183-C6D1-1E327B9B7CD5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EDFBCBB7-49AC-8805-6A9C-A47E3C1370E6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7692E8A8-E568-068E-350B-424F09CC93C3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B4EB55C1-0F4E-D3A0-5EEC-273CFBE979AF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23A67CB8-4D0D-FE07-096E-600ABDF5708C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90989917-C87E-A888-8067-E27ACCE12E8E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DD2CCCD7-1BD9-DF36-CD80-56E16BA4796A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5A66CF75-C116-944D-0935-5938E156F23D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FE6ED94D-1155-CF99-5B56-C88000263259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A27C1BF4-7350-8B19-88BE-59495A5C2C3B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D62BE207-E82A-5C02-9BE4-8795DD80721D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56FC3D8F-F062-BA66-68E5-0897248DE1F8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8815EDCA-64B2-2E29-80F9-3474C38BB027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9D2FDF18-FE28-D6B7-C4CC-AB83123E0236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0A3505F5-C7C0-84A3-3B06-D2FF6944BDBA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AAFFE26F-3A91-6696-E973-36E2D45A3715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C1A9B5DE-5E7B-9AE3-1D67-4D45CBAAC67F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949B2258-FD02-0D47-2417-A1D42C02CE3F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8D8CB08D-DCAB-1FF9-723F-E8FB50138131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725E8CDA-45A3-E90B-163E-AC6DBF724448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683D5062-90ED-C1EF-45B4-54667A1F0693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F9701ABF-0829-E68E-CBF7-7B251F3A3B21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E8E0D8E3-4B58-8109-E2CF-E93C329427BD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FE468708-61EC-C580-D4BE-B63654D11F7C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E6983A-5646-8509-5A8E-17F0C94E6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778" y="2877824"/>
            <a:ext cx="1139659" cy="113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90C375-18E8-927E-2DD4-8D1182BCE74C}"/>
              </a:ext>
            </a:extLst>
          </p:cNvPr>
          <p:cNvSpPr txBox="1"/>
          <p:nvPr/>
        </p:nvSpPr>
        <p:spPr>
          <a:xfrm>
            <a:off x="2158409" y="311670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ronimahabub2021@gmail.com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+8801305826058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312E5-D027-B8F6-2BC0-37CEBE35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45" y="397691"/>
            <a:ext cx="6797528" cy="2719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1255644" y="1560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4684650" y="1560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255644" y="3065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4684650" y="3065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Trispace"/>
                <a:ea typeface="Trispace"/>
                <a:cs typeface="Trispace"/>
                <a:sym typeface="Trispace"/>
              </a:rPr>
              <a:t>Table of contents_</a:t>
            </a:r>
            <a:endParaRPr b="0"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title" idx="3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31"/>
          <p:cNvSpPr txBox="1">
            <a:spLocks noGrp="1"/>
          </p:cNvSpPr>
          <p:nvPr>
            <p:ph type="title" idx="4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9" name="Google Shape;389;p31"/>
          <p:cNvSpPr txBox="1">
            <a:spLocks noGrp="1"/>
          </p:cNvSpPr>
          <p:nvPr>
            <p:ph type="title" idx="5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570268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&amp; Output</a:t>
            </a:r>
            <a:endParaRPr dirty="0"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26455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Making printing with parameters</a:t>
            </a:r>
            <a:endParaRPr dirty="0"/>
          </a:p>
        </p:txBody>
      </p:sp>
      <p:sp>
        <p:nvSpPr>
          <p:cNvPr id="393" name="Google Shape;393;p31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382" grpId="0" animBg="1"/>
      <p:bldP spid="383" grpId="0" animBg="1"/>
      <p:bldP spid="384" grpId="0" animBg="1"/>
      <p:bldP spid="390" grpId="0" build="p"/>
      <p:bldP spid="391" grpId="0" build="p"/>
      <p:bldP spid="392" grpId="0" build="p"/>
      <p:bldP spid="3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Introduction_</a:t>
            </a:r>
            <a:endParaRPr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22" name="Google Shape;422;p33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কেন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এর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শিখা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লাগবে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E9F8A-B5B7-CB63-C0FD-537132C44550}"/>
              </a:ext>
            </a:extLst>
          </p:cNvPr>
          <p:cNvSpPr txBox="1"/>
          <p:nvPr/>
        </p:nvSpPr>
        <p:spPr>
          <a:xfrm>
            <a:off x="856560" y="1291655"/>
            <a:ext cx="7567439" cy="339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বিশাল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লাইব্রেরি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এবং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ফ্রেমওয়ার্কের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সমর্থন</a:t>
            </a:r>
            <a:endParaRPr lang="en-US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এবং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Learning-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Python-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এর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শক্তিশালী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লাইব্রেরি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এবং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ফ্রেমওয়ার্ক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রয়েছে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যা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ডেটা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প্রসেসিং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থেকে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শুরু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করে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মডেল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ট্রেনিং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পর্যন্ত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সবকিছু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সহজ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করে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তোলে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উদাহরণস্বরূপ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NumPy, Pandas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ডেটা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প্রসেসিং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এবং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বিশ্লেষণের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Matplotlib, Seaborn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ডেটা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ভিজুয়ালাইজেশনের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Machine Learning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অ্যালগরিদম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ইমপ্লিমেন্টেশনের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TensorFlow, </a:t>
            </a:r>
            <a:r>
              <a:rPr lang="en-US" sz="1800" b="1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Deep Learning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এবং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Neural Networks-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এর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Computer Vision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প্রজেক্টের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1F298D66-84E6-1D79-9F17-48C7CB71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>
            <a:extLst>
              <a:ext uri="{FF2B5EF4-FFF2-40B4-BE49-F238E27FC236}">
                <a16:creationId xmlns:a16="http://schemas.microsoft.com/office/drawing/2014/main" id="{89E0AB31-5104-04A7-B1C4-D2BE69015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কেন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এর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জন্য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শিখা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লাগবে</a:t>
            </a:r>
            <a:r>
              <a:rPr lang="en-US" sz="2400" b="1" kern="100" dirty="0"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05072-FE3E-5C21-404E-3CFD9ABC035E}"/>
              </a:ext>
            </a:extLst>
          </p:cNvPr>
          <p:cNvSpPr txBox="1"/>
          <p:nvPr/>
        </p:nvSpPr>
        <p:spPr>
          <a:xfrm>
            <a:off x="856560" y="1291655"/>
            <a:ext cx="7567439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এন্ড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টু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এন্ড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ওয়ার্কফ্লো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FFC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সাপোর্ট</a:t>
            </a:r>
            <a:endParaRPr lang="en-US" sz="1800" b="1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A04F2-F4AC-CC07-ABDF-CDB21A5D0E62}"/>
              </a:ext>
            </a:extLst>
          </p:cNvPr>
          <p:cNvSpPr txBox="1"/>
          <p:nvPr/>
        </p:nvSpPr>
        <p:spPr>
          <a:xfrm>
            <a:off x="1770961" y="1844363"/>
            <a:ext cx="5767330" cy="106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এর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ক্ষেত্রে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এমন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একটি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ভাষা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যা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ডেটা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সংগ্রহ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থেকে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শুরু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করে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মডেল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ডেপ্লয়মেন্ট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পর্যন্ত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পুরো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প্রক্রিয়া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পরিচালনা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করতে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সক্ষম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।</a:t>
            </a:r>
            <a:endParaRPr lang="en-US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60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44E03E5D-D9D2-0AD7-F235-A0A4E6C12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1289D77A-5E63-4270-D885-8C0C74C55BAD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EB68726E-4D4D-9DF9-6C94-988415C65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0766" y="33803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Input &amp; Output</a:t>
            </a:r>
            <a:br>
              <a:rPr lang="en-US" dirty="0"/>
            </a:br>
            <a:endParaRPr dirty="0"/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E8E08BEE-B84B-D066-FF4E-CE54B4DD7C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E1056F5C-FD3A-2585-7F50-B39F6F0E1742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F362F52D-9C47-56BC-A0BA-5A5E9C82F70D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B3B9D634-7AA1-3968-16FB-3ECB73E55640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78F60A94-AFF2-C8C2-3BD0-C269F6DE7DD5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CA0280CD-B86B-E7AD-E309-51D8F0D5AE5D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04D249E7-15FE-EE57-CAA0-DF624528D7D6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0367EA48-C4C5-2D6C-A4A5-2E08BBADE077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9D749774-8359-F672-6793-89CA5412A55D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97585ADC-A6E2-6DCF-5C17-B12F1FE50492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AFFF5D35-A7BE-B914-BEF5-2DC1B9B561AF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AE77DA13-40DA-F2D6-1006-DCB2D321F85F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2936A2EE-9686-3288-990E-B714B45F80A0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EC4EAE44-CA6C-29FC-7C74-2CE943EA5618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2F5A65F4-8458-AE4D-B4B8-E9DB99EB9F32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6AF8561C-54A8-0BAF-362F-2475DEE66DBE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E0DD42C5-D8C2-52C4-DBC1-D0A285E057F7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1845C69F-0785-B3CE-28D9-BC2A0C6976FC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3E25979D-33FA-603D-897E-63636A36B1BA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7D8A9DDA-8D19-6762-0C89-FC8CA35A21A8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A0086730-243C-AAE1-702B-5CDE97E0A763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027ADD93-5C74-9845-EF02-0A6642BF9261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421A4CA3-C6FB-1717-F748-FC7EC3BF072C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5BF216F8-25E7-6AD4-6B35-240CC1C2358A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39BECBF4-F062-DB07-82A2-08E358FB78B6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C56735A5-BB00-91D1-5157-7FBBC0BD46FA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62F94DE5-AF71-CAFB-4CB0-1C35733B175B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47D5D472-1E06-E6CF-8295-3F883564B03E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B98C9D61-272A-1AD7-6B4A-92E4AD73A088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0226B9CC-55A5-D1B5-159B-241F4EB6CA6B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5C6663E5-512E-152B-AB23-CB066B13D180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1FE6422C-3DB1-D3BC-5472-39E91784C927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528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0793719A-DEAF-9147-D2FA-4E6CBC5C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E10A39-B4CD-B526-CDFC-134F3ECA7F41}"/>
              </a:ext>
            </a:extLst>
          </p:cNvPr>
          <p:cNvSpPr txBox="1"/>
          <p:nvPr/>
        </p:nvSpPr>
        <p:spPr>
          <a:xfrm>
            <a:off x="788280" y="784626"/>
            <a:ext cx="7567439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print() Function</a:t>
            </a:r>
            <a:r>
              <a:rPr lang="en-US" sz="2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Displays output on the screen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print("Hello, World!")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print("Welcome to Python Programming!")</a:t>
            </a:r>
          </a:p>
          <a:p>
            <a:pPr marL="342900" marR="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Output</a:t>
            </a:r>
            <a:r>
              <a:rPr lang="en-US" sz="2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variables with text</a:t>
            </a:r>
            <a:endParaRPr lang="en-US" sz="20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= "Alice"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25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print("Name:", name, "Age:", age)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52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EA5C57C9-C7F6-92BD-9B85-DC61E836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E18378D-DEDE-2F88-0E0A-2EF700BA1D4E}"/>
              </a:ext>
            </a:extLst>
          </p:cNvPr>
          <p:cNvSpPr txBox="1"/>
          <p:nvPr/>
        </p:nvSpPr>
        <p:spPr>
          <a:xfrm>
            <a:off x="788280" y="635770"/>
            <a:ext cx="7567439" cy="389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Input from Users</a:t>
            </a:r>
            <a:endParaRPr lang="en-US" sz="28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input() Function</a:t>
            </a:r>
            <a:r>
              <a:rPr lang="en-US" sz="20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Takes user input as a string.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user_name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input("Enter your name: ")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f"Hello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{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user_name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}!")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 Input</a:t>
            </a:r>
            <a:r>
              <a:rPr lang="en-US" sz="20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Convert input to other data types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= int(input("Enter your age: "))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f"Next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year, you will be {age + 1} years old.")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83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9E90B111-AE56-16AA-3216-15C9B7AE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F89D3B4-3482-059A-71E2-2F28BFCE1AB9}"/>
              </a:ext>
            </a:extLst>
          </p:cNvPr>
          <p:cNvSpPr txBox="1"/>
          <p:nvPr/>
        </p:nvSpPr>
        <p:spPr>
          <a:xfrm>
            <a:off x="788280" y="635770"/>
            <a:ext cx="7567439" cy="3632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Formatting</a:t>
            </a:r>
            <a:endParaRPr lang="en-US" sz="32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f-strings</a:t>
            </a: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(Fast and Readable):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= "Bob"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= 95.5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print(f"{name} scored {score}% in the test.")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format() Method</a:t>
            </a:r>
            <a:r>
              <a:rPr lang="en-US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print("{} scored {}% in the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test.".format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(name, score))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2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541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Nirmala UI</vt:lpstr>
      <vt:lpstr>Symbol</vt:lpstr>
      <vt:lpstr>Trispace</vt:lpstr>
      <vt:lpstr>Arial</vt:lpstr>
      <vt:lpstr>Calibri</vt:lpstr>
      <vt:lpstr>Inter</vt:lpstr>
      <vt:lpstr>Courier New</vt:lpstr>
      <vt:lpstr>Maven Pro</vt:lpstr>
      <vt:lpstr>Bebas Neue</vt:lpstr>
      <vt:lpstr>AI App Pitch Deck by Slidesgo</vt:lpstr>
      <vt:lpstr>Slidesgo Final Pages</vt:lpstr>
      <vt:lpstr>Python Programming</vt:lpstr>
      <vt:lpstr>Table of contents_</vt:lpstr>
      <vt:lpstr>Introduction_</vt:lpstr>
      <vt:lpstr>কেন AI এর জন্য python শিখা লাগবে??? </vt:lpstr>
      <vt:lpstr>কেন AI এর জন্য python শিখা লাগবে??? </vt:lpstr>
      <vt:lpstr>Input &amp; Output </vt:lpstr>
      <vt:lpstr>PowerPoint Presentation</vt:lpstr>
      <vt:lpstr>PowerPoint Presentation</vt:lpstr>
      <vt:lpstr>PowerPoint Presentation</vt:lpstr>
      <vt:lpstr>Decision Making printing with parameters  </vt:lpstr>
      <vt:lpstr>PowerPoint Presentation</vt:lpstr>
      <vt:lpstr>PowerPoint Presentation</vt:lpstr>
      <vt:lpstr>PowerPoint Presentation</vt:lpstr>
      <vt:lpstr>PowerPoint Presentation</vt:lpstr>
      <vt:lpstr>Questions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12</cp:revision>
  <dcterms:modified xsi:type="dcterms:W3CDTF">2025-01-17T20:35:36Z</dcterms:modified>
</cp:coreProperties>
</file>