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43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62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84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287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38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923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14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4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15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2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2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9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7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66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79E87-1C4B-459C-8F5A-632802BA35B8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4FD3CB-06A3-4D14-8213-32A557ABD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CEE6F-2F2C-428D-0F24-02CC3E141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MOEDA ESTUDANTIL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AF4EF9-89F8-53BC-1589-F4972EC87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RAFAEL DE PAIVA GOMES, CAIO KODATO, SIDNEY SOARES, MATHEUS GABARINO</a:t>
            </a:r>
          </a:p>
        </p:txBody>
      </p:sp>
    </p:spTree>
    <p:extLst>
      <p:ext uri="{BB962C8B-B14F-4D97-AF65-F5344CB8AC3E}">
        <p14:creationId xmlns:p14="http://schemas.microsoft.com/office/powerpoint/2010/main" val="174143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2C88-2A16-7A3D-3352-61EDF825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CD89-3205-5319-110E-CC162390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📚Aluno</a:t>
            </a:r>
          </a:p>
          <a:p>
            <a:pPr marL="0" indent="0">
              <a:buNone/>
            </a:pPr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Receber Moedas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Como aluno, quero receber moedas dos professores junto com uma mensagem, para que eu me sinta reconhecido pelo meu desempenho.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Trocar Moedas por Vantagens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Como aluno, quero trocar moedas por vantagens disponíveis no sistema, para aproveitar benefícios como descontos ou produtos.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982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2C88-2A16-7A3D-3352-61EDF825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CD89-3205-5319-110E-CC162390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👨‍🏫Professor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Distribuir Moedas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Como professor, quero enviar moedas a um aluno com uma mensagem obrigatória, para reconhecer suas boas atitudes.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🏢Empresa Parceira</a:t>
            </a:r>
          </a:p>
          <a:p>
            <a:pPr marL="0" indent="0" algn="l">
              <a:buNone/>
            </a:pPr>
            <a:r>
              <a:rPr lang="pt-BR" b="1" i="0" dirty="0">
                <a:solidFill>
                  <a:srgbClr val="1F2328"/>
                </a:solidFill>
                <a:effectLst/>
                <a:latin typeface="-apple-system"/>
              </a:rPr>
              <a:t>Cadastrar Vantagens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Como empresa, quero cadastrar vantagens com descrição, foto e custo em moedas, para atrair alunos ao meu serviço.</a:t>
            </a:r>
          </a:p>
          <a:p>
            <a:pPr marL="0" indent="0">
              <a:buNone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8120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2C88-2A16-7A3D-3352-61EDF825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CD89-3205-5319-110E-CC1623901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D6E16C-5973-97AD-C352-4F775DE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80182"/>
            <a:ext cx="6871546" cy="52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4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2C88-2A16-7A3D-3352-61EDF825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pic>
        <p:nvPicPr>
          <p:cNvPr id="5" name="Espaço Reservado para Conteúdo 4" descr="Diagrama&#10;&#10;O conteúdo gerado por IA pode estar incorreto.">
            <a:extLst>
              <a:ext uri="{FF2B5EF4-FFF2-40B4-BE49-F238E27FC236}">
                <a16:creationId xmlns:a16="http://schemas.microsoft.com/office/drawing/2014/main" id="{C4EFB6B6-2E08-E97E-021B-E3F71FBFA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4" y="1139522"/>
            <a:ext cx="8090746" cy="6317006"/>
          </a:xfrm>
        </p:spPr>
      </p:pic>
    </p:spTree>
    <p:extLst>
      <p:ext uri="{BB962C8B-B14F-4D97-AF65-F5344CB8AC3E}">
        <p14:creationId xmlns:p14="http://schemas.microsoft.com/office/powerpoint/2010/main" val="255062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2C88-2A16-7A3D-3352-61EDF825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Entidades</a:t>
            </a:r>
          </a:p>
        </p:txBody>
      </p:sp>
      <p:pic>
        <p:nvPicPr>
          <p:cNvPr id="9" name="Espaço Reservado para Conteúdo 8" descr="Diagrama&#10;&#10;O conteúdo gerado por IA pode estar incorreto.">
            <a:extLst>
              <a:ext uri="{FF2B5EF4-FFF2-40B4-BE49-F238E27FC236}">
                <a16:creationId xmlns:a16="http://schemas.microsoft.com/office/drawing/2014/main" id="{1455D7F9-868F-9340-5585-43DE9D330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1" y="1270001"/>
            <a:ext cx="5747077" cy="5445760"/>
          </a:xfr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83A549E8-DCE5-8573-1099-0DF433A8B2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3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92C88-2A16-7A3D-3352-61EDF825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sequência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DAD492-1DC3-3519-D8AA-B3BC749B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C16975-3EEA-8CF0-4E88-ADCA7D19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8" y="1411605"/>
            <a:ext cx="9580561" cy="653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7483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137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Trebuchet MS</vt:lpstr>
      <vt:lpstr>Wingdings 3</vt:lpstr>
      <vt:lpstr>Facetado</vt:lpstr>
      <vt:lpstr>MOEDA ESTUDANTIL</vt:lpstr>
      <vt:lpstr>Histórias de usuário</vt:lpstr>
      <vt:lpstr>Histórias de usuário</vt:lpstr>
      <vt:lpstr>Diagrama de casos de uso</vt:lpstr>
      <vt:lpstr>Diagrama de classes</vt:lpstr>
      <vt:lpstr>Diagrama de Entidades</vt:lpstr>
      <vt:lpstr>Diagrama de sequência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Gomes, Rafael De Paiva</dc:creator>
  <cp:lastModifiedBy>Gomes, Rafael De Paiva</cp:lastModifiedBy>
  <cp:revision>1</cp:revision>
  <dcterms:created xsi:type="dcterms:W3CDTF">2025-05-07T00:01:10Z</dcterms:created>
  <dcterms:modified xsi:type="dcterms:W3CDTF">2025-05-07T00:13:46Z</dcterms:modified>
</cp:coreProperties>
</file>