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66" r:id="rId5"/>
    <p:sldId id="319" r:id="rId6"/>
    <p:sldId id="320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21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B5646-C504-47F2-9443-70316A3DF706}" type="datetimeFigureOut">
              <a:rPr lang="pt-BR" smtClean="0"/>
              <a:t>23/05/2023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84F96-8EB6-426A-9D4F-EFFB8497D4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9040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908BB-2991-4CD2-87EC-C937A3D677CF}" type="datetimeFigureOut">
              <a:rPr lang="pt-BR" noProof="0" smtClean="0"/>
              <a:t>23/05/2023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1B43E-7BEB-4A6E-923F-A85422EFDE1E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54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1B43E-7BEB-4A6E-923F-A85422EFDE1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81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468F44-0190-452C-99F4-9D45B43E835D}" type="datetime1">
              <a:rPr lang="pt-BR" noProof="0" smtClean="0"/>
              <a:t>23/05/2023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A64EF-F5C2-4B94-BDA4-C1E672592B7D}" type="datetime1">
              <a:rPr lang="pt-BR" noProof="0" smtClean="0"/>
              <a:t>23/05/2023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B5363-FC9C-403B-8B02-7E3727244E3E}" type="datetime1">
              <a:rPr lang="pt-BR" noProof="0" smtClean="0"/>
              <a:t>23/05/2023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65507B-DF23-4EA0-A509-730DBF44FE8C}" type="datetime1">
              <a:rPr lang="pt-BR" noProof="0" smtClean="0"/>
              <a:t>23/05/2023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073A11-3E1D-401F-8598-3F7D904002D3}" type="datetime1">
              <a:rPr lang="pt-BR" noProof="0" smtClean="0"/>
              <a:t>23/05/2023</a:t>
            </a:fld>
            <a:endParaRPr lang="pt-BR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E9C50E-F1CC-4AF0-9D96-24628ACA06B8}" type="datetime1">
              <a:rPr lang="pt-BR" noProof="0" smtClean="0"/>
              <a:t>23/05/2023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5573D3-9E31-4B9D-A40F-845A455B2047}" type="datetime1">
              <a:rPr lang="pt-BR" noProof="0" smtClean="0"/>
              <a:t>23/05/2023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DC14B858-016A-4025-A56F-12B208AB836C}" type="datetime1">
              <a:rPr lang="pt-BR" noProof="0" smtClean="0"/>
              <a:t>23/05/2023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5DF830C-0D4A-4406-A436-C9B2F71590BD}" type="datetime1">
              <a:rPr lang="pt-BR" noProof="0" smtClean="0"/>
              <a:t>23/05/2023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AD04C2D9-8B52-4B8C-9620-7C67A84A7037}" type="datetime1">
              <a:rPr lang="pt-BR" noProof="0" smtClean="0"/>
              <a:t>23/05/2023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tângulo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0503" y="639097"/>
            <a:ext cx="5342569" cy="3494791"/>
          </a:xfrm>
        </p:spPr>
        <p:txBody>
          <a:bodyPr rtlCol="0">
            <a:noAutofit/>
          </a:bodyPr>
          <a:lstStyle/>
          <a:p>
            <a:r>
              <a:rPr lang="pt-BR" sz="3600" b="1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INTELIGÊNCIA ARTIFICIAL ESTRATÉGIAS PARA JOGOS: DESENVOLVIMENTO DE INTELIGÊNCIA ARTIFICIAL PARA JOGO DE XADREZ</a:t>
            </a:r>
            <a:endParaRPr lang="pt-BR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4081" y="4455621"/>
            <a:ext cx="5585020" cy="1238616"/>
          </a:xfrm>
        </p:spPr>
        <p:txBody>
          <a:bodyPr rtlCol="0">
            <a:normAutofit fontScale="92500"/>
          </a:bodyPr>
          <a:lstStyle/>
          <a:p>
            <a:pPr algn="r" rtl="0" fontAlgn="base"/>
            <a:r>
              <a:rPr lang="pt-B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Trabalho de Conclusão de Curso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r" rtl="0" fontAlgn="base"/>
            <a:r>
              <a:rPr lang="pt-B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(Modalidade Trabalho Acadêmico)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7F3EB-599E-D051-BE24-509E31F6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pic>
        <p:nvPicPr>
          <p:cNvPr id="10" name="Espaço Reservado para Conteúdo 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38B5512-EBEA-A7C6-1702-8C965ADECD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78894" y="2102298"/>
            <a:ext cx="7034212" cy="3956742"/>
          </a:xfrm>
        </p:spPr>
      </p:pic>
    </p:spTree>
    <p:extLst>
      <p:ext uri="{BB962C8B-B14F-4D97-AF65-F5344CB8AC3E}">
        <p14:creationId xmlns:p14="http://schemas.microsoft.com/office/powerpoint/2010/main" val="183324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FABC6-960C-C2E4-3900-C0ECBF31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5AE46B-C4A1-29F3-93F7-3ECE1BE5CD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pt-BR" dirty="0"/>
              <a:t> Apresenta movimentação relativamente moderada das peça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pt-BR" dirty="0"/>
              <a:t>Precisa de melhorar as jogadas iniciais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pt-BR" dirty="0"/>
              <a:t>Precisa calcular jogadas para o xeque mate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085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23F95-6EA1-3CF7-0016-BBCEF365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3692D7-090E-1934-A15B-5EC167D201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pt-BR" dirty="0"/>
              <a:t> Ajustar menu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pt-BR" dirty="0"/>
              <a:t>Adicionar mapeamento de movimento para adicionar aprendizagem de máquina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pt-BR" dirty="0"/>
              <a:t>Melhorar movimentação das peça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pt-BR" dirty="0"/>
              <a:t>Inicio e fim de jogo devem ser melhorados</a:t>
            </a:r>
          </a:p>
        </p:txBody>
      </p:sp>
    </p:spTree>
    <p:extLst>
      <p:ext uri="{BB962C8B-B14F-4D97-AF65-F5344CB8AC3E}">
        <p14:creationId xmlns:p14="http://schemas.microsoft.com/office/powerpoint/2010/main" val="3355600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FCC29-80FD-C3EA-6D2D-01DE88AA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BR" dirty="0"/>
              <a:t>Sistema mapeamento de movimentos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BA6366-0A58-CCAC-2773-396C1079565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280" y="2956856"/>
            <a:ext cx="4639736" cy="207628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1" name="Content Placeholder 3">
            <a:extLst>
              <a:ext uri="{FF2B5EF4-FFF2-40B4-BE49-F238E27FC236}">
                <a16:creationId xmlns:a16="http://schemas.microsoft.com/office/drawing/2014/main" id="{C1F5DB28-8EED-FDDE-13B1-4742CB352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movimentos</a:t>
            </a:r>
            <a:r>
              <a:rPr lang="en-US" dirty="0"/>
              <a:t>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análisados</a:t>
            </a:r>
            <a:r>
              <a:rPr lang="en-US" dirty="0"/>
              <a:t> </a:t>
            </a:r>
            <a:r>
              <a:rPr lang="en-US" dirty="0" err="1"/>
              <a:t>tentando</a:t>
            </a:r>
            <a:r>
              <a:rPr lang="en-US" dirty="0"/>
              <a:t>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repetir</a:t>
            </a:r>
            <a:r>
              <a:rPr lang="en-US" dirty="0"/>
              <a:t> </a:t>
            </a:r>
            <a:r>
              <a:rPr lang="en-US" dirty="0" err="1"/>
              <a:t>estratégias</a:t>
            </a:r>
            <a:r>
              <a:rPr lang="en-US" dirty="0"/>
              <a:t> que </a:t>
            </a:r>
            <a:r>
              <a:rPr lang="en-US" dirty="0" err="1"/>
              <a:t>levam</a:t>
            </a:r>
            <a:r>
              <a:rPr lang="en-US" dirty="0"/>
              <a:t> a </a:t>
            </a:r>
            <a:r>
              <a:rPr lang="en-US" dirty="0" err="1"/>
              <a:t>derrota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Para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um </a:t>
            </a:r>
            <a:r>
              <a:rPr lang="en-US" dirty="0" err="1"/>
              <a:t>sitema</a:t>
            </a:r>
            <a:r>
              <a:rPr lang="en-US" dirty="0"/>
              <a:t> de </a:t>
            </a:r>
            <a:r>
              <a:rPr lang="en-US" dirty="0" err="1"/>
              <a:t>arvoré</a:t>
            </a:r>
            <a:r>
              <a:rPr lang="en-US" dirty="0"/>
              <a:t> que </a:t>
            </a:r>
            <a:r>
              <a:rPr lang="en-US" dirty="0" err="1"/>
              <a:t>permitira</a:t>
            </a:r>
            <a:r>
              <a:rPr lang="en-US" dirty="0"/>
              <a:t> </a:t>
            </a:r>
            <a:r>
              <a:rPr lang="en-US" dirty="0" err="1"/>
              <a:t>estudar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próximos</a:t>
            </a:r>
            <a:r>
              <a:rPr lang="en-US" dirty="0"/>
              <a:t> </a:t>
            </a:r>
            <a:r>
              <a:rPr lang="en-US" dirty="0" err="1"/>
              <a:t>movimentos</a:t>
            </a:r>
            <a:r>
              <a:rPr lang="en-US" dirty="0"/>
              <a:t> </a:t>
            </a:r>
            <a:r>
              <a:rPr lang="en-US" dirty="0" err="1"/>
              <a:t>daquela</a:t>
            </a:r>
            <a:r>
              <a:rPr lang="en-US" dirty="0"/>
              <a:t> </a:t>
            </a:r>
            <a:r>
              <a:rPr lang="en-US" dirty="0" err="1"/>
              <a:t>peça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3512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BDFFF-1ADB-3355-F63B-94994546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2730"/>
            <a:ext cx="10058400" cy="1450757"/>
          </a:xfrm>
        </p:spPr>
        <p:txBody>
          <a:bodyPr/>
          <a:lstStyle/>
          <a:p>
            <a:pPr algn="ctr"/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3957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8027E-048F-87DA-AA81-108D8E1D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desenvolvimento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D7F3591-A58D-80F5-5EB3-02F281932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150" y="2382038"/>
            <a:ext cx="10140530" cy="2738603"/>
          </a:xfrm>
        </p:spPr>
      </p:pic>
    </p:spTree>
    <p:extLst>
      <p:ext uri="{BB962C8B-B14F-4D97-AF65-F5344CB8AC3E}">
        <p14:creationId xmlns:p14="http://schemas.microsoft.com/office/powerpoint/2010/main" val="350877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177B5-B622-A1F1-0E3F-3C19153B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do desenvolvimentos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512F51-7451-D1E6-07A7-891885595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2125618"/>
            <a:ext cx="6419850" cy="382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9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C182E-A59E-C268-6834-D2FE8EEE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44A923-F084-50B2-9191-75AD9CF2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Menu de jogadores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Tela do jogo</a:t>
            </a:r>
          </a:p>
        </p:txBody>
      </p:sp>
    </p:spTree>
    <p:extLst>
      <p:ext uri="{BB962C8B-B14F-4D97-AF65-F5344CB8AC3E}">
        <p14:creationId xmlns:p14="http://schemas.microsoft.com/office/powerpoint/2010/main" val="306192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D9698-FC29-7E1C-D0DB-2E916A689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BR" dirty="0"/>
              <a:t>Tela de Menu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C50CF55-9663-CBCB-A288-0A9D8C785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00974" y="2120900"/>
            <a:ext cx="3354705" cy="3748194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selecionar</a:t>
            </a:r>
            <a:r>
              <a:rPr lang="en-US" dirty="0"/>
              <a:t>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jogadores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0 =&gt; </a:t>
            </a:r>
            <a:r>
              <a:rPr lang="en-US" dirty="0" err="1"/>
              <a:t>máquina</a:t>
            </a:r>
            <a:r>
              <a:rPr lang="en-US" dirty="0"/>
              <a:t> vs </a:t>
            </a:r>
            <a:r>
              <a:rPr lang="en-US" dirty="0" err="1"/>
              <a:t>máquina</a:t>
            </a:r>
            <a:endParaRPr lang="en-US" dirty="0"/>
          </a:p>
          <a:p>
            <a:pPr lvl="1"/>
            <a:r>
              <a:rPr lang="en-US" dirty="0"/>
              <a:t>1 =&gt; </a:t>
            </a:r>
            <a:r>
              <a:rPr lang="en-US" dirty="0" err="1"/>
              <a:t>humano</a:t>
            </a:r>
            <a:r>
              <a:rPr lang="en-US" dirty="0"/>
              <a:t> vs </a:t>
            </a:r>
            <a:r>
              <a:rPr lang="en-US" dirty="0" err="1"/>
              <a:t>máquina</a:t>
            </a:r>
            <a:endParaRPr lang="en-US" dirty="0"/>
          </a:p>
          <a:p>
            <a:pPr lvl="1"/>
            <a:r>
              <a:rPr lang="en-US" dirty="0"/>
              <a:t>2 =&gt; </a:t>
            </a:r>
            <a:r>
              <a:rPr lang="en-US" dirty="0" err="1"/>
              <a:t>humano</a:t>
            </a:r>
            <a:r>
              <a:rPr lang="en-US" dirty="0"/>
              <a:t> vs </a:t>
            </a:r>
            <a:r>
              <a:rPr lang="en-US" dirty="0" err="1"/>
              <a:t>hunamo</a:t>
            </a:r>
            <a:endParaRPr lang="en-US" dirty="0"/>
          </a:p>
          <a:p>
            <a:pPr lvl="1"/>
            <a:endParaRPr lang="en-US" dirty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selecionar</a:t>
            </a:r>
            <a:r>
              <a:rPr lang="en-US" dirty="0"/>
              <a:t> a </a:t>
            </a:r>
            <a:r>
              <a:rPr lang="en-US" dirty="0" err="1"/>
              <a:t>cor</a:t>
            </a:r>
            <a:r>
              <a:rPr lang="en-US" dirty="0"/>
              <a:t> do </a:t>
            </a:r>
            <a:r>
              <a:rPr lang="en-US" dirty="0" err="1"/>
              <a:t>jogador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b =&gt; </a:t>
            </a:r>
            <a:r>
              <a:rPr lang="en-US" dirty="0" err="1"/>
              <a:t>branco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 =&gt; </a:t>
            </a:r>
            <a:r>
              <a:rPr lang="en-US" dirty="0" err="1"/>
              <a:t>preto</a:t>
            </a:r>
            <a:endParaRPr lang="en-US" dirty="0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4AD10B17-3E46-337C-A65F-216A696052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2588" y="2120900"/>
            <a:ext cx="7210268" cy="3748194"/>
          </a:xfrm>
        </p:spPr>
      </p:pic>
    </p:spTree>
    <p:extLst>
      <p:ext uri="{BB962C8B-B14F-4D97-AF65-F5344CB8AC3E}">
        <p14:creationId xmlns:p14="http://schemas.microsoft.com/office/powerpoint/2010/main" val="214180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9086E-52BB-C64E-D1DA-4361579B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do Jogo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C100383-DBBD-9080-C4F5-BCB0C58D52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8592" y="2149475"/>
            <a:ext cx="5486283" cy="2895225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68C99B-8B5A-526D-83C2-BA050FE25A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pt-BR" dirty="0"/>
              <a:t> Jogador seleciona a posição de origem e destino para movimentar a peça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pt-BR" dirty="0"/>
              <a:t> Apresenta as peça capturadas de cada lado</a:t>
            </a:r>
          </a:p>
        </p:txBody>
      </p:sp>
    </p:spTree>
    <p:extLst>
      <p:ext uri="{BB962C8B-B14F-4D97-AF65-F5344CB8AC3E}">
        <p14:creationId xmlns:p14="http://schemas.microsoft.com/office/powerpoint/2010/main" val="322173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65233-407D-2734-3A90-9F111CA6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301E7B-51E0-4221-5D25-8302B57D4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5268686" cy="3748193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dirty="0"/>
              <a:t> Jogador seleciona peças pretas, máquina peças brancas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dirty="0"/>
              <a:t> Jogadas do jogador realizadas através de dados trazidos de: https://www.chess.com/pt-BR/play/computer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8982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B80A9-83DD-24CF-C644-7B0AEBCA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BR" dirty="0"/>
              <a:t>Funcionamento</a:t>
            </a:r>
          </a:p>
        </p:txBody>
      </p:sp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7C7F9BE-FB9B-1538-57EA-1FD50E330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49" y="2313180"/>
            <a:ext cx="5979795" cy="3363634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87E0DA1-C667-FF12-4A33-8572EBC67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2121" y="2210072"/>
            <a:ext cx="3392805" cy="2306744"/>
          </a:xfrm>
        </p:spPr>
        <p:txBody>
          <a:bodyPr/>
          <a:lstStyle/>
          <a:p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defender a </a:t>
            </a:r>
            <a:r>
              <a:rPr lang="en-US" dirty="0" err="1"/>
              <a:t>posição</a:t>
            </a:r>
            <a:r>
              <a:rPr lang="en-US" dirty="0"/>
              <a:t> de </a:t>
            </a:r>
            <a:r>
              <a:rPr lang="en-US" dirty="0" err="1"/>
              <a:t>Xeque</a:t>
            </a:r>
            <a:r>
              <a:rPr lang="en-US" dirty="0"/>
              <a:t> do Rei Branco</a:t>
            </a:r>
          </a:p>
        </p:txBody>
      </p:sp>
      <p:pic>
        <p:nvPicPr>
          <p:cNvPr id="16" name="Imagem 15" descr="Tela de computador com jogo&#10;&#10;Descrição gerada automaticamente">
            <a:extLst>
              <a:ext uri="{FF2B5EF4-FFF2-40B4-BE49-F238E27FC236}">
                <a16:creationId xmlns:a16="http://schemas.microsoft.com/office/drawing/2014/main" id="{1C789BB5-8DA8-274C-156D-44539994C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14" t="27301" r="14679" b="5397"/>
          <a:stretch/>
        </p:blipFill>
        <p:spPr>
          <a:xfrm>
            <a:off x="9073798" y="2669185"/>
            <a:ext cx="2478759" cy="359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2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B9230-9FE2-D663-6CC5-AEBBDE71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3A1E304-E615-B3EE-D7B7-8B90E2F95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07" y="2228849"/>
            <a:ext cx="5411895" cy="3044191"/>
          </a:xfrm>
          <a:prstGeom prst="rect">
            <a:avLst/>
          </a:prstGeom>
        </p:spPr>
      </p:pic>
      <p:pic>
        <p:nvPicPr>
          <p:cNvPr id="11" name="Imagem 10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8CD9B2C-DB84-D047-40F4-87FEBB29E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2" y="2867025"/>
            <a:ext cx="6076950" cy="34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108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12_TF11437505.potx" id="{F9C0451D-8002-4D45-914A-37C756DDA0D5}" vid="{9D1FDB6F-FCD1-4471-A418-462D1064999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{7534A2C0-2230-4545-A184-6EFFB30192EA}tf11437505_win32</Template>
  <TotalTime>100</TotalTime>
  <Words>239</Words>
  <Application>Microsoft Office PowerPoint</Application>
  <PresentationFormat>Widescreen</PresentationFormat>
  <Paragraphs>40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Georgia Pro Cond Light</vt:lpstr>
      <vt:lpstr>Segoe UI</vt:lpstr>
      <vt:lpstr>Speak Pro</vt:lpstr>
      <vt:lpstr>Wingdings</vt:lpstr>
      <vt:lpstr>RetrospectVTI</vt:lpstr>
      <vt:lpstr>INTELIGÊNCIA ARTIFICIAL ESTRATÉGIAS PARA JOGOS: DESENVOLVIMENTO DE INTELIGÊNCIA ARTIFICIAL PARA JOGO DE XADREZ</vt:lpstr>
      <vt:lpstr>Técnicas de desenvolvimento</vt:lpstr>
      <vt:lpstr>Técnicas do desenvolvimentos</vt:lpstr>
      <vt:lpstr>Telas</vt:lpstr>
      <vt:lpstr>Tela de Menu</vt:lpstr>
      <vt:lpstr>Tela do Jogo</vt:lpstr>
      <vt:lpstr>Teste de funcionamento</vt:lpstr>
      <vt:lpstr>Funcionamento</vt:lpstr>
      <vt:lpstr>Funcionamento</vt:lpstr>
      <vt:lpstr>Funcionamento</vt:lpstr>
      <vt:lpstr>Resultados</vt:lpstr>
      <vt:lpstr>Melhorias</vt:lpstr>
      <vt:lpstr>Sistema mapeamento de movimentos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ESTRATÉGIAS PARA JOGOS: DESENVOLVIMENTO DE INTELIGÊNCIA ARTIFICIAL PARA JOGO DE XADREZ</dc:title>
  <dc:creator>Roni dos Santos</dc:creator>
  <cp:lastModifiedBy>Roni dos Santos</cp:lastModifiedBy>
  <cp:revision>2</cp:revision>
  <dcterms:created xsi:type="dcterms:W3CDTF">2022-12-14T21:41:55Z</dcterms:created>
  <dcterms:modified xsi:type="dcterms:W3CDTF">2023-05-24T00:56:30Z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