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57" r:id="rId4"/>
    <p:sldId id="258" r:id="rId5"/>
    <p:sldId id="259" r:id="rId6"/>
    <p:sldId id="260" r:id="rId7"/>
    <p:sldId id="270" r:id="rId8"/>
    <p:sldId id="271" r:id="rId9"/>
    <p:sldId id="272" r:id="rId10"/>
    <p:sldId id="273" r:id="rId11"/>
    <p:sldId id="274" r:id="rId12"/>
    <p:sldId id="266" r:id="rId13"/>
    <p:sldId id="269" r:id="rId14"/>
    <p:sldId id="278" r:id="rId15"/>
    <p:sldId id="267" r:id="rId16"/>
    <p:sldId id="268" r:id="rId17"/>
    <p:sldId id="276"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s Maharjan" userId="cfbd35c1fb78e3b3" providerId="LiveId" clId="{F6BF0928-4E4A-4611-B28A-4014F0A09BAA}"/>
    <pc:docChg chg="undo redo custSel addSld delSld modSld sldOrd">
      <pc:chgData name="Ronis Maharjan" userId="cfbd35c1fb78e3b3" providerId="LiveId" clId="{F6BF0928-4E4A-4611-B28A-4014F0A09BAA}" dt="2024-02-26T12:59:18.032" v="1430" actId="20577"/>
      <pc:docMkLst>
        <pc:docMk/>
      </pc:docMkLst>
      <pc:sldChg chg="modSp mod modAnim">
        <pc:chgData name="Ronis Maharjan" userId="cfbd35c1fb78e3b3" providerId="LiveId" clId="{F6BF0928-4E4A-4611-B28A-4014F0A09BAA}" dt="2024-02-26T12:39:53.852" v="1332"/>
        <pc:sldMkLst>
          <pc:docMk/>
          <pc:sldMk cId="733667351" sldId="257"/>
        </pc:sldMkLst>
        <pc:spChg chg="mod">
          <ac:chgData name="Ronis Maharjan" userId="cfbd35c1fb78e3b3" providerId="LiveId" clId="{F6BF0928-4E4A-4611-B28A-4014F0A09BAA}" dt="2024-02-26T10:58:09.559" v="403" actId="255"/>
          <ac:spMkLst>
            <pc:docMk/>
            <pc:sldMk cId="733667351" sldId="257"/>
            <ac:spMk id="2" creationId="{2BFC4AE5-F63D-DC0A-062D-22EEBA443D48}"/>
          </ac:spMkLst>
        </pc:spChg>
      </pc:sldChg>
      <pc:sldChg chg="addSp delSp modSp mod modAnim">
        <pc:chgData name="Ronis Maharjan" userId="cfbd35c1fb78e3b3" providerId="LiveId" clId="{F6BF0928-4E4A-4611-B28A-4014F0A09BAA}" dt="2024-02-26T12:55:48.641" v="1407"/>
        <pc:sldMkLst>
          <pc:docMk/>
          <pc:sldMk cId="1741112640" sldId="258"/>
        </pc:sldMkLst>
        <pc:spChg chg="mod">
          <ac:chgData name="Ronis Maharjan" userId="cfbd35c1fb78e3b3" providerId="LiveId" clId="{F6BF0928-4E4A-4611-B28A-4014F0A09BAA}" dt="2024-02-26T09:59:30.076" v="4" actId="1076"/>
          <ac:spMkLst>
            <pc:docMk/>
            <pc:sldMk cId="1741112640" sldId="258"/>
            <ac:spMk id="3" creationId="{EAB587E2-BF7A-0350-4351-0E70055A8853}"/>
          </ac:spMkLst>
        </pc:spChg>
        <pc:spChg chg="add del mod">
          <ac:chgData name="Ronis Maharjan" userId="cfbd35c1fb78e3b3" providerId="LiveId" clId="{F6BF0928-4E4A-4611-B28A-4014F0A09BAA}" dt="2024-02-26T10:43:13.894" v="209" actId="478"/>
          <ac:spMkLst>
            <pc:docMk/>
            <pc:sldMk cId="1741112640" sldId="258"/>
            <ac:spMk id="6" creationId="{AF2CC3E0-FE3C-B3D3-1A7F-836FDA2948A5}"/>
          </ac:spMkLst>
        </pc:spChg>
        <pc:spChg chg="add del mod">
          <ac:chgData name="Ronis Maharjan" userId="cfbd35c1fb78e3b3" providerId="LiveId" clId="{F6BF0928-4E4A-4611-B28A-4014F0A09BAA}" dt="2024-02-26T10:43:04.942" v="208" actId="478"/>
          <ac:spMkLst>
            <pc:docMk/>
            <pc:sldMk cId="1741112640" sldId="258"/>
            <ac:spMk id="9" creationId="{7CE6A8E0-9571-0F1F-2F49-2F2AC2B39DAB}"/>
          </ac:spMkLst>
        </pc:spChg>
        <pc:spChg chg="add del mod">
          <ac:chgData name="Ronis Maharjan" userId="cfbd35c1fb78e3b3" providerId="LiveId" clId="{F6BF0928-4E4A-4611-B28A-4014F0A09BAA}" dt="2024-02-26T10:43:26.846" v="216"/>
          <ac:spMkLst>
            <pc:docMk/>
            <pc:sldMk cId="1741112640" sldId="258"/>
            <ac:spMk id="12" creationId="{27A3A5C1-6742-6DAC-9678-DE1D2710351F}"/>
          </ac:spMkLst>
        </pc:spChg>
        <pc:spChg chg="add del mod">
          <ac:chgData name="Ronis Maharjan" userId="cfbd35c1fb78e3b3" providerId="LiveId" clId="{F6BF0928-4E4A-4611-B28A-4014F0A09BAA}" dt="2024-02-26T10:44:51.275" v="225"/>
          <ac:spMkLst>
            <pc:docMk/>
            <pc:sldMk cId="1741112640" sldId="258"/>
            <ac:spMk id="15" creationId="{AEC11A57-4BCA-3214-67C9-C762EC4B70D6}"/>
          </ac:spMkLst>
        </pc:spChg>
        <pc:picChg chg="add del mod">
          <ac:chgData name="Ronis Maharjan" userId="cfbd35c1fb78e3b3" providerId="LiveId" clId="{F6BF0928-4E4A-4611-B28A-4014F0A09BAA}" dt="2024-02-26T10:43:13.894" v="209" actId="478"/>
          <ac:picMkLst>
            <pc:docMk/>
            <pc:sldMk cId="1741112640" sldId="258"/>
            <ac:picMk id="5" creationId="{9C9855E0-6EBA-42BF-063D-FDE0A2BF50CF}"/>
          </ac:picMkLst>
        </pc:picChg>
        <pc:picChg chg="add del mod">
          <ac:chgData name="Ronis Maharjan" userId="cfbd35c1fb78e3b3" providerId="LiveId" clId="{F6BF0928-4E4A-4611-B28A-4014F0A09BAA}" dt="2024-02-26T10:43:04.942" v="208" actId="478"/>
          <ac:picMkLst>
            <pc:docMk/>
            <pc:sldMk cId="1741112640" sldId="258"/>
            <ac:picMk id="8" creationId="{343B32A8-B1AA-ADD3-8A27-3E7A8B982D59}"/>
          </ac:picMkLst>
        </pc:picChg>
        <pc:picChg chg="add mod">
          <ac:chgData name="Ronis Maharjan" userId="cfbd35c1fb78e3b3" providerId="LiveId" clId="{F6BF0928-4E4A-4611-B28A-4014F0A09BAA}" dt="2024-02-26T10:43:34.485" v="218" actId="1076"/>
          <ac:picMkLst>
            <pc:docMk/>
            <pc:sldMk cId="1741112640" sldId="258"/>
            <ac:picMk id="11" creationId="{50F5B660-E4E0-14F6-11CD-B5718403CA30}"/>
          </ac:picMkLst>
        </pc:picChg>
        <pc:picChg chg="add mod">
          <ac:chgData name="Ronis Maharjan" userId="cfbd35c1fb78e3b3" providerId="LiveId" clId="{F6BF0928-4E4A-4611-B28A-4014F0A09BAA}" dt="2024-02-26T10:44:50.275" v="223" actId="1076"/>
          <ac:picMkLst>
            <pc:docMk/>
            <pc:sldMk cId="1741112640" sldId="258"/>
            <ac:picMk id="14" creationId="{0E5B97F2-4EFE-5CA8-3D97-A068D5734724}"/>
          </ac:picMkLst>
        </pc:picChg>
      </pc:sldChg>
      <pc:sldChg chg="addSp delSp modSp mod modAnim">
        <pc:chgData name="Ronis Maharjan" userId="cfbd35c1fb78e3b3" providerId="LiveId" clId="{F6BF0928-4E4A-4611-B28A-4014F0A09BAA}" dt="2024-02-26T12:56:10.357" v="1408"/>
        <pc:sldMkLst>
          <pc:docMk/>
          <pc:sldMk cId="1488827980" sldId="259"/>
        </pc:sldMkLst>
        <pc:spChg chg="mod">
          <ac:chgData name="Ronis Maharjan" userId="cfbd35c1fb78e3b3" providerId="LiveId" clId="{F6BF0928-4E4A-4611-B28A-4014F0A09BAA}" dt="2024-02-26T12:41:05.741" v="1340" actId="1076"/>
          <ac:spMkLst>
            <pc:docMk/>
            <pc:sldMk cId="1488827980" sldId="259"/>
            <ac:spMk id="3" creationId="{9AF302DB-1703-B2D8-D6C5-252A5D5EB103}"/>
          </ac:spMkLst>
        </pc:spChg>
        <pc:spChg chg="add del mod">
          <ac:chgData name="Ronis Maharjan" userId="cfbd35c1fb78e3b3" providerId="LiveId" clId="{F6BF0928-4E4A-4611-B28A-4014F0A09BAA}" dt="2024-02-26T10:40:45.628" v="201"/>
          <ac:spMkLst>
            <pc:docMk/>
            <pc:sldMk cId="1488827980" sldId="259"/>
            <ac:spMk id="6" creationId="{13C7EB66-710F-3FC2-E7AA-04D61C53047E}"/>
          </ac:spMkLst>
        </pc:spChg>
        <pc:spChg chg="add del mod">
          <ac:chgData name="Ronis Maharjan" userId="cfbd35c1fb78e3b3" providerId="LiveId" clId="{F6BF0928-4E4A-4611-B28A-4014F0A09BAA}" dt="2024-02-26T10:40:33.365" v="194"/>
          <ac:spMkLst>
            <pc:docMk/>
            <pc:sldMk cId="1488827980" sldId="259"/>
            <ac:spMk id="9" creationId="{DF63A0D4-6297-B9A5-A93C-E1C6B6C7FF35}"/>
          </ac:spMkLst>
        </pc:spChg>
        <pc:picChg chg="add mod">
          <ac:chgData name="Ronis Maharjan" userId="cfbd35c1fb78e3b3" providerId="LiveId" clId="{F6BF0928-4E4A-4611-B28A-4014F0A09BAA}" dt="2024-02-26T10:39:27.094" v="183" actId="1076"/>
          <ac:picMkLst>
            <pc:docMk/>
            <pc:sldMk cId="1488827980" sldId="259"/>
            <ac:picMk id="5" creationId="{B997E100-0163-743E-AF98-5F9705398E2C}"/>
          </ac:picMkLst>
        </pc:picChg>
        <pc:picChg chg="add del mod">
          <ac:chgData name="Ronis Maharjan" userId="cfbd35c1fb78e3b3" providerId="LiveId" clId="{F6BF0928-4E4A-4611-B28A-4014F0A09BAA}" dt="2024-02-26T10:41:02.955" v="204" actId="1076"/>
          <ac:picMkLst>
            <pc:docMk/>
            <pc:sldMk cId="1488827980" sldId="259"/>
            <ac:picMk id="8" creationId="{F058BCCF-D603-23BC-DA46-84D50E15423A}"/>
          </ac:picMkLst>
        </pc:picChg>
      </pc:sldChg>
      <pc:sldChg chg="modAnim">
        <pc:chgData name="Ronis Maharjan" userId="cfbd35c1fb78e3b3" providerId="LiveId" clId="{F6BF0928-4E4A-4611-B28A-4014F0A09BAA}" dt="2024-02-26T12:56:18.364" v="1409"/>
        <pc:sldMkLst>
          <pc:docMk/>
          <pc:sldMk cId="1519241353" sldId="260"/>
        </pc:sldMkLst>
      </pc:sldChg>
      <pc:sldChg chg="del">
        <pc:chgData name="Ronis Maharjan" userId="cfbd35c1fb78e3b3" providerId="LiveId" clId="{F6BF0928-4E4A-4611-B28A-4014F0A09BAA}" dt="2024-02-26T10:25:27.053" v="77" actId="2696"/>
        <pc:sldMkLst>
          <pc:docMk/>
          <pc:sldMk cId="2347426080" sldId="261"/>
        </pc:sldMkLst>
      </pc:sldChg>
      <pc:sldChg chg="del">
        <pc:chgData name="Ronis Maharjan" userId="cfbd35c1fb78e3b3" providerId="LiveId" clId="{F6BF0928-4E4A-4611-B28A-4014F0A09BAA}" dt="2024-02-26T10:25:33.240" v="78" actId="2696"/>
        <pc:sldMkLst>
          <pc:docMk/>
          <pc:sldMk cId="444236146" sldId="262"/>
        </pc:sldMkLst>
      </pc:sldChg>
      <pc:sldChg chg="modSp del mod">
        <pc:chgData name="Ronis Maharjan" userId="cfbd35c1fb78e3b3" providerId="LiveId" clId="{F6BF0928-4E4A-4611-B28A-4014F0A09BAA}" dt="2024-02-26T11:57:03.323" v="698" actId="47"/>
        <pc:sldMkLst>
          <pc:docMk/>
          <pc:sldMk cId="606454218" sldId="263"/>
        </pc:sldMkLst>
        <pc:spChg chg="mod">
          <ac:chgData name="Ronis Maharjan" userId="cfbd35c1fb78e3b3" providerId="LiveId" clId="{F6BF0928-4E4A-4611-B28A-4014F0A09BAA}" dt="2024-02-26T10:54:16.018" v="374" actId="1076"/>
          <ac:spMkLst>
            <pc:docMk/>
            <pc:sldMk cId="606454218" sldId="263"/>
            <ac:spMk id="3" creationId="{B637F280-E1CD-A540-9E96-D80D5F48BAC1}"/>
          </ac:spMkLst>
        </pc:spChg>
      </pc:sldChg>
      <pc:sldChg chg="modSp del mod">
        <pc:chgData name="Ronis Maharjan" userId="cfbd35c1fb78e3b3" providerId="LiveId" clId="{F6BF0928-4E4A-4611-B28A-4014F0A09BAA}" dt="2024-02-26T11:57:05.416" v="699" actId="47"/>
        <pc:sldMkLst>
          <pc:docMk/>
          <pc:sldMk cId="1640864671" sldId="264"/>
        </pc:sldMkLst>
        <pc:spChg chg="mod">
          <ac:chgData name="Ronis Maharjan" userId="cfbd35c1fb78e3b3" providerId="LiveId" clId="{F6BF0928-4E4A-4611-B28A-4014F0A09BAA}" dt="2024-02-26T10:55:07.424" v="394" actId="2711"/>
          <ac:spMkLst>
            <pc:docMk/>
            <pc:sldMk cId="1640864671" sldId="264"/>
            <ac:spMk id="3" creationId="{44693873-1242-AEF9-A568-946911B2DDE8}"/>
          </ac:spMkLst>
        </pc:spChg>
      </pc:sldChg>
      <pc:sldChg chg="modSp mod">
        <pc:chgData name="Ronis Maharjan" userId="cfbd35c1fb78e3b3" providerId="LiveId" clId="{F6BF0928-4E4A-4611-B28A-4014F0A09BAA}" dt="2024-02-26T12:38:56.660" v="1327" actId="20577"/>
        <pc:sldMkLst>
          <pc:docMk/>
          <pc:sldMk cId="732253925" sldId="265"/>
        </pc:sldMkLst>
        <pc:spChg chg="mod">
          <ac:chgData name="Ronis Maharjan" userId="cfbd35c1fb78e3b3" providerId="LiveId" clId="{F6BF0928-4E4A-4611-B28A-4014F0A09BAA}" dt="2024-02-26T12:38:56.660" v="1327" actId="20577"/>
          <ac:spMkLst>
            <pc:docMk/>
            <pc:sldMk cId="732253925" sldId="265"/>
            <ac:spMk id="3" creationId="{E9A76260-48CC-F341-5657-6AABE7B83550}"/>
          </ac:spMkLst>
        </pc:spChg>
      </pc:sldChg>
      <pc:sldChg chg="addSp modSp new mod modAnim">
        <pc:chgData name="Ronis Maharjan" userId="cfbd35c1fb78e3b3" providerId="LiveId" clId="{F6BF0928-4E4A-4611-B28A-4014F0A09BAA}" dt="2024-02-26T12:57:10.497" v="1415"/>
        <pc:sldMkLst>
          <pc:docMk/>
          <pc:sldMk cId="4119534087" sldId="266"/>
        </pc:sldMkLst>
        <pc:spChg chg="mod">
          <ac:chgData name="Ronis Maharjan" userId="cfbd35c1fb78e3b3" providerId="LiveId" clId="{F6BF0928-4E4A-4611-B28A-4014F0A09BAA}" dt="2024-02-26T10:02:14.041" v="20" actId="1076"/>
          <ac:spMkLst>
            <pc:docMk/>
            <pc:sldMk cId="4119534087" sldId="266"/>
            <ac:spMk id="2" creationId="{B7F78F39-5323-094D-A7C1-C74F5B5969C9}"/>
          </ac:spMkLst>
        </pc:spChg>
        <pc:spChg chg="mod">
          <ac:chgData name="Ronis Maharjan" userId="cfbd35c1fb78e3b3" providerId="LiveId" clId="{F6BF0928-4E4A-4611-B28A-4014F0A09BAA}" dt="2024-02-26T12:48:40.459" v="1377" actId="115"/>
          <ac:spMkLst>
            <pc:docMk/>
            <pc:sldMk cId="4119534087" sldId="266"/>
            <ac:spMk id="3" creationId="{BE50ED38-4687-AA98-05B8-61CD9F5BE07B}"/>
          </ac:spMkLst>
        </pc:spChg>
        <pc:graphicFrameChg chg="add mod modGraphic">
          <ac:chgData name="Ronis Maharjan" userId="cfbd35c1fb78e3b3" providerId="LiveId" clId="{F6BF0928-4E4A-4611-B28A-4014F0A09BAA}" dt="2024-02-26T10:25:14.555" v="76" actId="1076"/>
          <ac:graphicFrameMkLst>
            <pc:docMk/>
            <pc:sldMk cId="4119534087" sldId="266"/>
            <ac:graphicFrameMk id="4" creationId="{E03853FE-D2F2-48F1-381E-07AC5F248F74}"/>
          </ac:graphicFrameMkLst>
        </pc:graphicFrameChg>
      </pc:sldChg>
      <pc:sldChg chg="addSp delSp modSp new mod modAnim">
        <pc:chgData name="Ronis Maharjan" userId="cfbd35c1fb78e3b3" providerId="LiveId" clId="{F6BF0928-4E4A-4611-B28A-4014F0A09BAA}" dt="2024-02-26T12:57:22.782" v="1416"/>
        <pc:sldMkLst>
          <pc:docMk/>
          <pc:sldMk cId="124605373" sldId="267"/>
        </pc:sldMkLst>
        <pc:spChg chg="mod">
          <ac:chgData name="Ronis Maharjan" userId="cfbd35c1fb78e3b3" providerId="LiveId" clId="{F6BF0928-4E4A-4611-B28A-4014F0A09BAA}" dt="2024-02-26T12:39:11.444" v="1328" actId="20577"/>
          <ac:spMkLst>
            <pc:docMk/>
            <pc:sldMk cId="124605373" sldId="267"/>
            <ac:spMk id="2" creationId="{1017C710-2133-21FB-B32F-1A0681C4FAC4}"/>
          </ac:spMkLst>
        </pc:spChg>
        <pc:spChg chg="del">
          <ac:chgData name="Ronis Maharjan" userId="cfbd35c1fb78e3b3" providerId="LiveId" clId="{F6BF0928-4E4A-4611-B28A-4014F0A09BAA}" dt="2024-02-26T10:32:00.596" v="101" actId="478"/>
          <ac:spMkLst>
            <pc:docMk/>
            <pc:sldMk cId="124605373" sldId="267"/>
            <ac:spMk id="3" creationId="{357CE20D-3591-0FC8-2D29-7C848B25DCF7}"/>
          </ac:spMkLst>
        </pc:spChg>
        <pc:picChg chg="add mod ord">
          <ac:chgData name="Ronis Maharjan" userId="cfbd35c1fb78e3b3" providerId="LiveId" clId="{F6BF0928-4E4A-4611-B28A-4014F0A09BAA}" dt="2024-02-26T10:33:39.805" v="111" actId="14100"/>
          <ac:picMkLst>
            <pc:docMk/>
            <pc:sldMk cId="124605373" sldId="267"/>
            <ac:picMk id="5" creationId="{C0539A14-1031-8141-6D34-3C6E1C1B32AB}"/>
          </ac:picMkLst>
        </pc:picChg>
      </pc:sldChg>
      <pc:sldChg chg="addSp delSp modSp new mod modAnim">
        <pc:chgData name="Ronis Maharjan" userId="cfbd35c1fb78e3b3" providerId="LiveId" clId="{F6BF0928-4E4A-4611-B28A-4014F0A09BAA}" dt="2024-02-26T12:57:33.157" v="1417"/>
        <pc:sldMkLst>
          <pc:docMk/>
          <pc:sldMk cId="2022258509" sldId="268"/>
        </pc:sldMkLst>
        <pc:spChg chg="mod">
          <ac:chgData name="Ronis Maharjan" userId="cfbd35c1fb78e3b3" providerId="LiveId" clId="{F6BF0928-4E4A-4611-B28A-4014F0A09BAA}" dt="2024-02-26T12:49:26.175" v="1383" actId="313"/>
          <ac:spMkLst>
            <pc:docMk/>
            <pc:sldMk cId="2022258509" sldId="268"/>
            <ac:spMk id="2" creationId="{95DDD3A0-4A9D-C0F1-77C3-2B2E8221356E}"/>
          </ac:spMkLst>
        </pc:spChg>
        <pc:spChg chg="del">
          <ac:chgData name="Ronis Maharjan" userId="cfbd35c1fb78e3b3" providerId="LiveId" clId="{F6BF0928-4E4A-4611-B28A-4014F0A09BAA}" dt="2024-02-26T10:34:49.072" v="134" actId="931"/>
          <ac:spMkLst>
            <pc:docMk/>
            <pc:sldMk cId="2022258509" sldId="268"/>
            <ac:spMk id="3" creationId="{20EF3DCE-E835-2C3A-EED0-DDD0F61EF5F9}"/>
          </ac:spMkLst>
        </pc:spChg>
        <pc:spChg chg="add mod ord">
          <ac:chgData name="Ronis Maharjan" userId="cfbd35c1fb78e3b3" providerId="LiveId" clId="{F6BF0928-4E4A-4611-B28A-4014F0A09BAA}" dt="2024-02-26T10:36:59.939" v="153" actId="167"/>
          <ac:spMkLst>
            <pc:docMk/>
            <pc:sldMk cId="2022258509" sldId="268"/>
            <ac:spMk id="6" creationId="{D6CF1BEE-0E25-8920-AC22-8836DDCF01A7}"/>
          </ac:spMkLst>
        </pc:spChg>
        <pc:picChg chg="add mod">
          <ac:chgData name="Ronis Maharjan" userId="cfbd35c1fb78e3b3" providerId="LiveId" clId="{F6BF0928-4E4A-4611-B28A-4014F0A09BAA}" dt="2024-02-26T10:37:18.999" v="156" actId="1076"/>
          <ac:picMkLst>
            <pc:docMk/>
            <pc:sldMk cId="2022258509" sldId="268"/>
            <ac:picMk id="5" creationId="{3227994C-0B6D-6C9E-3781-8383D51F8974}"/>
          </ac:picMkLst>
        </pc:picChg>
      </pc:sldChg>
      <pc:sldChg chg="addSp delSp modSp new mod ord modAnim">
        <pc:chgData name="Ronis Maharjan" userId="cfbd35c1fb78e3b3" providerId="LiveId" clId="{F6BF0928-4E4A-4611-B28A-4014F0A09BAA}" dt="2024-02-26T12:57:03.719" v="1414"/>
        <pc:sldMkLst>
          <pc:docMk/>
          <pc:sldMk cId="1261750198" sldId="269"/>
        </pc:sldMkLst>
        <pc:spChg chg="mod">
          <ac:chgData name="Ronis Maharjan" userId="cfbd35c1fb78e3b3" providerId="LiveId" clId="{F6BF0928-4E4A-4611-B28A-4014F0A09BAA}" dt="2024-02-26T10:59:07.027" v="405"/>
          <ac:spMkLst>
            <pc:docMk/>
            <pc:sldMk cId="1261750198" sldId="269"/>
            <ac:spMk id="2" creationId="{F4DA4D0F-ADF9-AC4A-095D-8D1444871C4C}"/>
          </ac:spMkLst>
        </pc:spChg>
        <pc:spChg chg="del">
          <ac:chgData name="Ronis Maharjan" userId="cfbd35c1fb78e3b3" providerId="LiveId" clId="{F6BF0928-4E4A-4611-B28A-4014F0A09BAA}" dt="2024-02-26T11:00:15.082" v="406" actId="1032"/>
          <ac:spMkLst>
            <pc:docMk/>
            <pc:sldMk cId="1261750198" sldId="269"/>
            <ac:spMk id="3" creationId="{BBCF414E-ADD1-CD58-F7E0-7F8EE99AEBC2}"/>
          </ac:spMkLst>
        </pc:spChg>
        <pc:graphicFrameChg chg="add mod modGraphic">
          <ac:chgData name="Ronis Maharjan" userId="cfbd35c1fb78e3b3" providerId="LiveId" clId="{F6BF0928-4E4A-4611-B28A-4014F0A09BAA}" dt="2024-02-26T12:12:56.880" v="974"/>
          <ac:graphicFrameMkLst>
            <pc:docMk/>
            <pc:sldMk cId="1261750198" sldId="269"/>
            <ac:graphicFrameMk id="4" creationId="{BE2B08A0-E22F-562E-4789-5D788EBF03DA}"/>
          </ac:graphicFrameMkLst>
        </pc:graphicFrameChg>
      </pc:sldChg>
      <pc:sldChg chg="new del">
        <pc:chgData name="Ronis Maharjan" userId="cfbd35c1fb78e3b3" providerId="LiveId" clId="{F6BF0928-4E4A-4611-B28A-4014F0A09BAA}" dt="2024-02-26T10:52:51.790" v="269" actId="47"/>
        <pc:sldMkLst>
          <pc:docMk/>
          <pc:sldMk cId="2947549542" sldId="269"/>
        </pc:sldMkLst>
      </pc:sldChg>
      <pc:sldChg chg="delSp modSp new del mod">
        <pc:chgData name="Ronis Maharjan" userId="cfbd35c1fb78e3b3" providerId="LiveId" clId="{F6BF0928-4E4A-4611-B28A-4014F0A09BAA}" dt="2024-02-26T10:52:49.743" v="268" actId="47"/>
        <pc:sldMkLst>
          <pc:docMk/>
          <pc:sldMk cId="1968057091" sldId="270"/>
        </pc:sldMkLst>
        <pc:spChg chg="del">
          <ac:chgData name="Ronis Maharjan" userId="cfbd35c1fb78e3b3" providerId="LiveId" clId="{F6BF0928-4E4A-4611-B28A-4014F0A09BAA}" dt="2024-02-26T10:52:13.525" v="263" actId="478"/>
          <ac:spMkLst>
            <pc:docMk/>
            <pc:sldMk cId="1968057091" sldId="270"/>
            <ac:spMk id="2" creationId="{C53A1700-A632-0BA1-F572-C6E8F896EE63}"/>
          </ac:spMkLst>
        </pc:spChg>
        <pc:spChg chg="del mod">
          <ac:chgData name="Ronis Maharjan" userId="cfbd35c1fb78e3b3" providerId="LiveId" clId="{F6BF0928-4E4A-4611-B28A-4014F0A09BAA}" dt="2024-02-26T10:52:45.371" v="267" actId="478"/>
          <ac:spMkLst>
            <pc:docMk/>
            <pc:sldMk cId="1968057091" sldId="270"/>
            <ac:spMk id="3" creationId="{C9490E43-0366-DA13-5B94-08B64AA09D34}"/>
          </ac:spMkLst>
        </pc:spChg>
      </pc:sldChg>
      <pc:sldChg chg="addSp delSp modSp new mod modAnim">
        <pc:chgData name="Ronis Maharjan" userId="cfbd35c1fb78e3b3" providerId="LiveId" clId="{F6BF0928-4E4A-4611-B28A-4014F0A09BAA}" dt="2024-02-26T12:56:27.818" v="1410"/>
        <pc:sldMkLst>
          <pc:docMk/>
          <pc:sldMk cId="2003080803" sldId="270"/>
        </pc:sldMkLst>
        <pc:spChg chg="del">
          <ac:chgData name="Ronis Maharjan" userId="cfbd35c1fb78e3b3" providerId="LiveId" clId="{F6BF0928-4E4A-4611-B28A-4014F0A09BAA}" dt="2024-02-26T11:04:39.282" v="426" actId="478"/>
          <ac:spMkLst>
            <pc:docMk/>
            <pc:sldMk cId="2003080803" sldId="270"/>
            <ac:spMk id="2" creationId="{29A46B91-CEEB-F8D7-C295-FD35F756E092}"/>
          </ac:spMkLst>
        </pc:spChg>
        <pc:spChg chg="del">
          <ac:chgData name="Ronis Maharjan" userId="cfbd35c1fb78e3b3" providerId="LiveId" clId="{F6BF0928-4E4A-4611-B28A-4014F0A09BAA}" dt="2024-02-26T11:04:33.353" v="425" actId="478"/>
          <ac:spMkLst>
            <pc:docMk/>
            <pc:sldMk cId="2003080803" sldId="270"/>
            <ac:spMk id="3" creationId="{D81943C3-4AD5-D549-9032-74A581CEEEFB}"/>
          </ac:spMkLst>
        </pc:spChg>
        <pc:spChg chg="add mod">
          <ac:chgData name="Ronis Maharjan" userId="cfbd35c1fb78e3b3" providerId="LiveId" clId="{F6BF0928-4E4A-4611-B28A-4014F0A09BAA}" dt="2024-02-26T11:16:33.505" v="503" actId="164"/>
          <ac:spMkLst>
            <pc:docMk/>
            <pc:sldMk cId="2003080803" sldId="270"/>
            <ac:spMk id="11" creationId="{3CB008BD-B207-3483-6838-742321736DC9}"/>
          </ac:spMkLst>
        </pc:spChg>
        <pc:spChg chg="add mod">
          <ac:chgData name="Ronis Maharjan" userId="cfbd35c1fb78e3b3" providerId="LiveId" clId="{F6BF0928-4E4A-4611-B28A-4014F0A09BAA}" dt="2024-02-26T11:16:33.505" v="503" actId="164"/>
          <ac:spMkLst>
            <pc:docMk/>
            <pc:sldMk cId="2003080803" sldId="270"/>
            <ac:spMk id="12" creationId="{D7096BBB-D20F-339B-1E6E-108D9F83B4D7}"/>
          </ac:spMkLst>
        </pc:spChg>
        <pc:spChg chg="add mod">
          <ac:chgData name="Ronis Maharjan" userId="cfbd35c1fb78e3b3" providerId="LiveId" clId="{F6BF0928-4E4A-4611-B28A-4014F0A09BAA}" dt="2024-02-26T11:16:33.505" v="503" actId="164"/>
          <ac:spMkLst>
            <pc:docMk/>
            <pc:sldMk cId="2003080803" sldId="270"/>
            <ac:spMk id="13" creationId="{C52350F4-0D17-AA87-6B40-3AE6C2B119AD}"/>
          </ac:spMkLst>
        </pc:spChg>
        <pc:spChg chg="add mod">
          <ac:chgData name="Ronis Maharjan" userId="cfbd35c1fb78e3b3" providerId="LiveId" clId="{F6BF0928-4E4A-4611-B28A-4014F0A09BAA}" dt="2024-02-26T11:16:33.505" v="503" actId="164"/>
          <ac:spMkLst>
            <pc:docMk/>
            <pc:sldMk cId="2003080803" sldId="270"/>
            <ac:spMk id="14" creationId="{5A17F4CE-CFA6-7DAB-2D71-AF5A45E01D37}"/>
          </ac:spMkLst>
        </pc:spChg>
        <pc:spChg chg="add mod">
          <ac:chgData name="Ronis Maharjan" userId="cfbd35c1fb78e3b3" providerId="LiveId" clId="{F6BF0928-4E4A-4611-B28A-4014F0A09BAA}" dt="2024-02-26T11:16:33.505" v="503" actId="164"/>
          <ac:spMkLst>
            <pc:docMk/>
            <pc:sldMk cId="2003080803" sldId="270"/>
            <ac:spMk id="15" creationId="{2A9051F3-321C-C920-C569-D74B29F3C77B}"/>
          </ac:spMkLst>
        </pc:spChg>
        <pc:spChg chg="add mod">
          <ac:chgData name="Ronis Maharjan" userId="cfbd35c1fb78e3b3" providerId="LiveId" clId="{F6BF0928-4E4A-4611-B28A-4014F0A09BAA}" dt="2024-02-26T11:16:33.505" v="503" actId="164"/>
          <ac:spMkLst>
            <pc:docMk/>
            <pc:sldMk cId="2003080803" sldId="270"/>
            <ac:spMk id="16" creationId="{C76EDB6B-4B51-05BF-B5E0-EE9421B766E4}"/>
          </ac:spMkLst>
        </pc:spChg>
        <pc:spChg chg="add mod">
          <ac:chgData name="Ronis Maharjan" userId="cfbd35c1fb78e3b3" providerId="LiveId" clId="{F6BF0928-4E4A-4611-B28A-4014F0A09BAA}" dt="2024-02-26T11:16:33.505" v="503" actId="164"/>
          <ac:spMkLst>
            <pc:docMk/>
            <pc:sldMk cId="2003080803" sldId="270"/>
            <ac:spMk id="17" creationId="{532F69C9-6C53-EFDA-36E2-3C7FFA7316C4}"/>
          </ac:spMkLst>
        </pc:spChg>
        <pc:spChg chg="add mod">
          <ac:chgData name="Ronis Maharjan" userId="cfbd35c1fb78e3b3" providerId="LiveId" clId="{F6BF0928-4E4A-4611-B28A-4014F0A09BAA}" dt="2024-02-26T11:16:33.505" v="503" actId="164"/>
          <ac:spMkLst>
            <pc:docMk/>
            <pc:sldMk cId="2003080803" sldId="270"/>
            <ac:spMk id="18" creationId="{DDF4C416-5A03-06BD-E5D2-6D19ADDC38AA}"/>
          </ac:spMkLst>
        </pc:spChg>
        <pc:spChg chg="add mod">
          <ac:chgData name="Ronis Maharjan" userId="cfbd35c1fb78e3b3" providerId="LiveId" clId="{F6BF0928-4E4A-4611-B28A-4014F0A09BAA}" dt="2024-02-26T11:16:33.505" v="503" actId="164"/>
          <ac:spMkLst>
            <pc:docMk/>
            <pc:sldMk cId="2003080803" sldId="270"/>
            <ac:spMk id="19" creationId="{7CE7CAB5-EA5E-4718-228A-8D3B0950C26F}"/>
          </ac:spMkLst>
        </pc:spChg>
        <pc:spChg chg="add mod">
          <ac:chgData name="Ronis Maharjan" userId="cfbd35c1fb78e3b3" providerId="LiveId" clId="{F6BF0928-4E4A-4611-B28A-4014F0A09BAA}" dt="2024-02-26T11:16:33.505" v="503" actId="164"/>
          <ac:spMkLst>
            <pc:docMk/>
            <pc:sldMk cId="2003080803" sldId="270"/>
            <ac:spMk id="20" creationId="{72D83ED2-6FA4-6C4F-AFC4-696F04A2C18D}"/>
          </ac:spMkLst>
        </pc:spChg>
        <pc:spChg chg="add mod">
          <ac:chgData name="Ronis Maharjan" userId="cfbd35c1fb78e3b3" providerId="LiveId" clId="{F6BF0928-4E4A-4611-B28A-4014F0A09BAA}" dt="2024-02-26T11:16:33.505" v="503" actId="164"/>
          <ac:spMkLst>
            <pc:docMk/>
            <pc:sldMk cId="2003080803" sldId="270"/>
            <ac:spMk id="21" creationId="{0DB20BAC-8F2C-A1B1-86CE-7E347C19CF1F}"/>
          </ac:spMkLst>
        </pc:spChg>
        <pc:spChg chg="add mod">
          <ac:chgData name="Ronis Maharjan" userId="cfbd35c1fb78e3b3" providerId="LiveId" clId="{F6BF0928-4E4A-4611-B28A-4014F0A09BAA}" dt="2024-02-26T11:16:33.505" v="503" actId="164"/>
          <ac:spMkLst>
            <pc:docMk/>
            <pc:sldMk cId="2003080803" sldId="270"/>
            <ac:spMk id="22" creationId="{BECA07E3-5249-E6C6-9AB3-9EB50CEF0C42}"/>
          </ac:spMkLst>
        </pc:spChg>
        <pc:spChg chg="add del mod topLvl">
          <ac:chgData name="Ronis Maharjan" userId="cfbd35c1fb78e3b3" providerId="LiveId" clId="{F6BF0928-4E4A-4611-B28A-4014F0A09BAA}" dt="2024-02-26T11:17:54.491" v="518" actId="478"/>
          <ac:spMkLst>
            <pc:docMk/>
            <pc:sldMk cId="2003080803" sldId="270"/>
            <ac:spMk id="26" creationId="{A0FE97CC-A21F-5E10-41D3-01C0C4BACA1C}"/>
          </ac:spMkLst>
        </pc:spChg>
        <pc:spChg chg="add del mod topLvl">
          <ac:chgData name="Ronis Maharjan" userId="cfbd35c1fb78e3b3" providerId="LiveId" clId="{F6BF0928-4E4A-4611-B28A-4014F0A09BAA}" dt="2024-02-26T11:17:51.769" v="516" actId="478"/>
          <ac:spMkLst>
            <pc:docMk/>
            <pc:sldMk cId="2003080803" sldId="270"/>
            <ac:spMk id="27" creationId="{118C132A-5208-EB7F-EAD4-2F5203285A90}"/>
          </ac:spMkLst>
        </pc:spChg>
        <pc:spChg chg="add mod">
          <ac:chgData name="Ronis Maharjan" userId="cfbd35c1fb78e3b3" providerId="LiveId" clId="{F6BF0928-4E4A-4611-B28A-4014F0A09BAA}" dt="2024-02-26T11:45:36.817" v="595" actId="14100"/>
          <ac:spMkLst>
            <pc:docMk/>
            <pc:sldMk cId="2003080803" sldId="270"/>
            <ac:spMk id="29" creationId="{DB727636-C338-2C71-19B1-4F04D555DA51}"/>
          </ac:spMkLst>
        </pc:spChg>
        <pc:grpChg chg="add mod">
          <ac:chgData name="Ronis Maharjan" userId="cfbd35c1fb78e3b3" providerId="LiveId" clId="{F6BF0928-4E4A-4611-B28A-4014F0A09BAA}" dt="2024-02-26T11:16:33.505" v="503" actId="164"/>
          <ac:grpSpMkLst>
            <pc:docMk/>
            <pc:sldMk cId="2003080803" sldId="270"/>
            <ac:grpSpMk id="5" creationId="{9418685C-5F18-8516-9A17-8FD5B35E25A3}"/>
          </ac:grpSpMkLst>
        </pc:grpChg>
        <pc:grpChg chg="add mod">
          <ac:chgData name="Ronis Maharjan" userId="cfbd35c1fb78e3b3" providerId="LiveId" clId="{F6BF0928-4E4A-4611-B28A-4014F0A09BAA}" dt="2024-02-26T11:16:33.505" v="503" actId="164"/>
          <ac:grpSpMkLst>
            <pc:docMk/>
            <pc:sldMk cId="2003080803" sldId="270"/>
            <ac:grpSpMk id="6" creationId="{AEBFC97C-BAB5-ECD6-DB4D-177F44B105C1}"/>
          </ac:grpSpMkLst>
        </pc:grpChg>
        <pc:grpChg chg="add mod">
          <ac:chgData name="Ronis Maharjan" userId="cfbd35c1fb78e3b3" providerId="LiveId" clId="{F6BF0928-4E4A-4611-B28A-4014F0A09BAA}" dt="2024-02-26T11:16:33.505" v="503" actId="164"/>
          <ac:grpSpMkLst>
            <pc:docMk/>
            <pc:sldMk cId="2003080803" sldId="270"/>
            <ac:grpSpMk id="7" creationId="{4466D3C6-1400-BE6B-41C6-591986A029FC}"/>
          </ac:grpSpMkLst>
        </pc:grpChg>
        <pc:grpChg chg="add mod">
          <ac:chgData name="Ronis Maharjan" userId="cfbd35c1fb78e3b3" providerId="LiveId" clId="{F6BF0928-4E4A-4611-B28A-4014F0A09BAA}" dt="2024-02-26T11:16:33.505" v="503" actId="164"/>
          <ac:grpSpMkLst>
            <pc:docMk/>
            <pc:sldMk cId="2003080803" sldId="270"/>
            <ac:grpSpMk id="8" creationId="{FF6B5D84-2EFC-CEEA-CEB6-458B573E41E4}"/>
          </ac:grpSpMkLst>
        </pc:grpChg>
        <pc:grpChg chg="add mod">
          <ac:chgData name="Ronis Maharjan" userId="cfbd35c1fb78e3b3" providerId="LiveId" clId="{F6BF0928-4E4A-4611-B28A-4014F0A09BAA}" dt="2024-02-26T11:16:33.505" v="503" actId="164"/>
          <ac:grpSpMkLst>
            <pc:docMk/>
            <pc:sldMk cId="2003080803" sldId="270"/>
            <ac:grpSpMk id="9" creationId="{BD8428AD-C167-3FC3-C8B1-0182039F372F}"/>
          </ac:grpSpMkLst>
        </pc:grpChg>
        <pc:grpChg chg="add mod">
          <ac:chgData name="Ronis Maharjan" userId="cfbd35c1fb78e3b3" providerId="LiveId" clId="{F6BF0928-4E4A-4611-B28A-4014F0A09BAA}" dt="2024-02-26T11:16:33.505" v="503" actId="164"/>
          <ac:grpSpMkLst>
            <pc:docMk/>
            <pc:sldMk cId="2003080803" sldId="270"/>
            <ac:grpSpMk id="10" creationId="{98406F76-A59E-4A11-7C4E-5459122EBEB4}"/>
          </ac:grpSpMkLst>
        </pc:grpChg>
        <pc:grpChg chg="add del mod">
          <ac:chgData name="Ronis Maharjan" userId="cfbd35c1fb78e3b3" providerId="LiveId" clId="{F6BF0928-4E4A-4611-B28A-4014F0A09BAA}" dt="2024-02-26T11:16:39.457" v="506" actId="478"/>
          <ac:grpSpMkLst>
            <pc:docMk/>
            <pc:sldMk cId="2003080803" sldId="270"/>
            <ac:grpSpMk id="23" creationId="{354AB39B-3B1A-876A-F1DE-94DD37A2335E}"/>
          </ac:grpSpMkLst>
        </pc:grpChg>
        <pc:grpChg chg="add mod">
          <ac:chgData name="Ronis Maharjan" userId="cfbd35c1fb78e3b3" providerId="LiveId" clId="{F6BF0928-4E4A-4611-B28A-4014F0A09BAA}" dt="2024-02-26T11:16:33.505" v="503" actId="164"/>
          <ac:grpSpMkLst>
            <pc:docMk/>
            <pc:sldMk cId="2003080803" sldId="270"/>
            <ac:grpSpMk id="24" creationId="{F72E16C7-020B-6CEB-152E-68D035FCD041}"/>
          </ac:grpSpMkLst>
        </pc:grpChg>
        <pc:grpChg chg="add del mod">
          <ac:chgData name="Ronis Maharjan" userId="cfbd35c1fb78e3b3" providerId="LiveId" clId="{F6BF0928-4E4A-4611-B28A-4014F0A09BAA}" dt="2024-02-26T11:17:51.769" v="516" actId="478"/>
          <ac:grpSpMkLst>
            <pc:docMk/>
            <pc:sldMk cId="2003080803" sldId="270"/>
            <ac:grpSpMk id="25" creationId="{C8CBCC6C-6B90-A7E5-CDCB-6344852C5903}"/>
          </ac:grpSpMkLst>
        </pc:grpChg>
        <pc:graphicFrameChg chg="add del mod modGraphic">
          <ac:chgData name="Ronis Maharjan" userId="cfbd35c1fb78e3b3" providerId="LiveId" clId="{F6BF0928-4E4A-4611-B28A-4014F0A09BAA}" dt="2024-02-26T11:44:56.706" v="586" actId="1076"/>
          <ac:graphicFrameMkLst>
            <pc:docMk/>
            <pc:sldMk cId="2003080803" sldId="270"/>
            <ac:graphicFrameMk id="4" creationId="{37AC6093-01AD-EEF4-6753-1158F3685C8D}"/>
          </ac:graphicFrameMkLst>
        </pc:graphicFrameChg>
        <pc:graphicFrameChg chg="add del mod">
          <ac:chgData name="Ronis Maharjan" userId="cfbd35c1fb78e3b3" providerId="LiveId" clId="{F6BF0928-4E4A-4611-B28A-4014F0A09BAA}" dt="2024-02-26T11:19:50.158" v="526" actId="478"/>
          <ac:graphicFrameMkLst>
            <pc:docMk/>
            <pc:sldMk cId="2003080803" sldId="270"/>
            <ac:graphicFrameMk id="28" creationId="{D80428B0-A798-4709-1A7B-CD8B0168B9C5}"/>
          </ac:graphicFrameMkLst>
        </pc:graphicFrameChg>
        <pc:picChg chg="add del mod">
          <ac:chgData name="Ronis Maharjan" userId="cfbd35c1fb78e3b3" providerId="LiveId" clId="{F6BF0928-4E4A-4611-B28A-4014F0A09BAA}" dt="2024-02-26T11:50:13.154" v="607" actId="478"/>
          <ac:picMkLst>
            <pc:docMk/>
            <pc:sldMk cId="2003080803" sldId="270"/>
            <ac:picMk id="31" creationId="{7E58551D-6089-59E6-59C1-74E0ED34536E}"/>
          </ac:picMkLst>
        </pc:picChg>
      </pc:sldChg>
      <pc:sldChg chg="addSp delSp modSp new mod modAnim">
        <pc:chgData name="Ronis Maharjan" userId="cfbd35c1fb78e3b3" providerId="LiveId" clId="{F6BF0928-4E4A-4611-B28A-4014F0A09BAA}" dt="2024-02-26T12:42:40.972" v="1352"/>
        <pc:sldMkLst>
          <pc:docMk/>
          <pc:sldMk cId="2751668926" sldId="271"/>
        </pc:sldMkLst>
        <pc:spChg chg="del">
          <ac:chgData name="Ronis Maharjan" userId="cfbd35c1fb78e3b3" providerId="LiveId" clId="{F6BF0928-4E4A-4611-B28A-4014F0A09BAA}" dt="2024-02-26T11:19:59.721" v="528" actId="478"/>
          <ac:spMkLst>
            <pc:docMk/>
            <pc:sldMk cId="2751668926" sldId="271"/>
            <ac:spMk id="2" creationId="{4DC76F7C-B9D2-9F3A-8F9A-33C60C80FBC8}"/>
          </ac:spMkLst>
        </pc:spChg>
        <pc:spChg chg="del">
          <ac:chgData name="Ronis Maharjan" userId="cfbd35c1fb78e3b3" providerId="LiveId" clId="{F6BF0928-4E4A-4611-B28A-4014F0A09BAA}" dt="2024-02-26T11:20:03.427" v="529" actId="478"/>
          <ac:spMkLst>
            <pc:docMk/>
            <pc:sldMk cId="2751668926" sldId="271"/>
            <ac:spMk id="3" creationId="{A7A9B4EC-095E-9102-7275-ADB359BF9DBF}"/>
          </ac:spMkLst>
        </pc:spChg>
        <pc:graphicFrameChg chg="add del modGraphic">
          <ac:chgData name="Ronis Maharjan" userId="cfbd35c1fb78e3b3" providerId="LiveId" clId="{F6BF0928-4E4A-4611-B28A-4014F0A09BAA}" dt="2024-02-26T11:20:35.532" v="531" actId="1032"/>
          <ac:graphicFrameMkLst>
            <pc:docMk/>
            <pc:sldMk cId="2751668926" sldId="271"/>
            <ac:graphicFrameMk id="6" creationId="{D6D0056B-EA5F-33A8-06C3-3BC4721DEB00}"/>
          </ac:graphicFrameMkLst>
        </pc:graphicFrameChg>
        <pc:graphicFrameChg chg="add mod">
          <ac:chgData name="Ronis Maharjan" userId="cfbd35c1fb78e3b3" providerId="LiveId" clId="{F6BF0928-4E4A-4611-B28A-4014F0A09BAA}" dt="2024-02-26T11:44:45.138" v="585"/>
          <ac:graphicFrameMkLst>
            <pc:docMk/>
            <pc:sldMk cId="2751668926" sldId="271"/>
            <ac:graphicFrameMk id="7" creationId="{DFD86CFF-B20C-C6DB-C498-7B0C3422C084}"/>
          </ac:graphicFrameMkLst>
        </pc:graphicFrameChg>
      </pc:sldChg>
      <pc:sldChg chg="modSp new mod modAnim">
        <pc:chgData name="Ronis Maharjan" userId="cfbd35c1fb78e3b3" providerId="LiveId" clId="{F6BF0928-4E4A-4611-B28A-4014F0A09BAA}" dt="2024-02-26T12:56:36.864" v="1411"/>
        <pc:sldMkLst>
          <pc:docMk/>
          <pc:sldMk cId="1845208537" sldId="272"/>
        </pc:sldMkLst>
        <pc:spChg chg="mod">
          <ac:chgData name="Ronis Maharjan" userId="cfbd35c1fb78e3b3" providerId="LiveId" clId="{F6BF0928-4E4A-4611-B28A-4014F0A09BAA}" dt="2024-02-26T11:51:41.096" v="618" actId="1076"/>
          <ac:spMkLst>
            <pc:docMk/>
            <pc:sldMk cId="1845208537" sldId="272"/>
            <ac:spMk id="2" creationId="{476670A8-5C0C-48D4-58C5-0A4520145A2A}"/>
          </ac:spMkLst>
        </pc:spChg>
        <pc:spChg chg="mod">
          <ac:chgData name="Ronis Maharjan" userId="cfbd35c1fb78e3b3" providerId="LiveId" clId="{F6BF0928-4E4A-4611-B28A-4014F0A09BAA}" dt="2024-02-26T11:56:17.535" v="697" actId="113"/>
          <ac:spMkLst>
            <pc:docMk/>
            <pc:sldMk cId="1845208537" sldId="272"/>
            <ac:spMk id="3" creationId="{6A5D2107-E9E5-6BDC-9FB4-E34F9CF708B2}"/>
          </ac:spMkLst>
        </pc:spChg>
      </pc:sldChg>
      <pc:sldChg chg="modSp new mod modAnim">
        <pc:chgData name="Ronis Maharjan" userId="cfbd35c1fb78e3b3" providerId="LiveId" clId="{F6BF0928-4E4A-4611-B28A-4014F0A09BAA}" dt="2024-02-26T12:56:46.669" v="1412"/>
        <pc:sldMkLst>
          <pc:docMk/>
          <pc:sldMk cId="210962926" sldId="273"/>
        </pc:sldMkLst>
        <pc:spChg chg="mod">
          <ac:chgData name="Ronis Maharjan" userId="cfbd35c1fb78e3b3" providerId="LiveId" clId="{F6BF0928-4E4A-4611-B28A-4014F0A09BAA}" dt="2024-02-26T12:21:06.213" v="1004" actId="14100"/>
          <ac:spMkLst>
            <pc:docMk/>
            <pc:sldMk cId="210962926" sldId="273"/>
            <ac:spMk id="2" creationId="{E5003372-C65A-7934-09D6-D37AC941B6F2}"/>
          </ac:spMkLst>
        </pc:spChg>
        <pc:spChg chg="mod">
          <ac:chgData name="Ronis Maharjan" userId="cfbd35c1fb78e3b3" providerId="LiveId" clId="{F6BF0928-4E4A-4611-B28A-4014F0A09BAA}" dt="2024-02-26T12:24:07.755" v="1078" actId="27636"/>
          <ac:spMkLst>
            <pc:docMk/>
            <pc:sldMk cId="210962926" sldId="273"/>
            <ac:spMk id="3" creationId="{1AED989C-6697-AE07-36D6-8CFC021F366D}"/>
          </ac:spMkLst>
        </pc:spChg>
      </pc:sldChg>
      <pc:sldChg chg="addSp delSp modSp new mod modAnim">
        <pc:chgData name="Ronis Maharjan" userId="cfbd35c1fb78e3b3" providerId="LiveId" clId="{F6BF0928-4E4A-4611-B28A-4014F0A09BAA}" dt="2024-02-26T12:56:55.660" v="1413"/>
        <pc:sldMkLst>
          <pc:docMk/>
          <pc:sldMk cId="1595976478" sldId="274"/>
        </pc:sldMkLst>
        <pc:spChg chg="mod">
          <ac:chgData name="Ronis Maharjan" userId="cfbd35c1fb78e3b3" providerId="LiveId" clId="{F6BF0928-4E4A-4611-B28A-4014F0A09BAA}" dt="2024-02-26T12:25:39.467" v="1087" actId="1076"/>
          <ac:spMkLst>
            <pc:docMk/>
            <pc:sldMk cId="1595976478" sldId="274"/>
            <ac:spMk id="2" creationId="{C4D5538B-8E41-84D7-AD8A-69FB26824515}"/>
          </ac:spMkLst>
        </pc:spChg>
        <pc:spChg chg="mod">
          <ac:chgData name="Ronis Maharjan" userId="cfbd35c1fb78e3b3" providerId="LiveId" clId="{F6BF0928-4E4A-4611-B28A-4014F0A09BAA}" dt="2024-02-26T12:29:02.468" v="1183" actId="20577"/>
          <ac:spMkLst>
            <pc:docMk/>
            <pc:sldMk cId="1595976478" sldId="274"/>
            <ac:spMk id="3" creationId="{7FCC55F7-D8B3-5EF3-69D7-8EA7FCC9E56F}"/>
          </ac:spMkLst>
        </pc:spChg>
        <pc:spChg chg="add del">
          <ac:chgData name="Ronis Maharjan" userId="cfbd35c1fb78e3b3" providerId="LiveId" clId="{F6BF0928-4E4A-4611-B28A-4014F0A09BAA}" dt="2024-02-26T12:25:21.834" v="1081" actId="478"/>
          <ac:spMkLst>
            <pc:docMk/>
            <pc:sldMk cId="1595976478" sldId="274"/>
            <ac:spMk id="5" creationId="{D87DF49C-CF42-85D8-C67A-FCBACEBCDC57}"/>
          </ac:spMkLst>
        </pc:spChg>
      </pc:sldChg>
      <pc:sldChg chg="addSp modSp new mod ord modAnim">
        <pc:chgData name="Ronis Maharjan" userId="cfbd35c1fb78e3b3" providerId="LiveId" clId="{F6BF0928-4E4A-4611-B28A-4014F0A09BAA}" dt="2024-02-26T12:57:53.244" v="1418"/>
        <pc:sldMkLst>
          <pc:docMk/>
          <pc:sldMk cId="3441883035" sldId="275"/>
        </pc:sldMkLst>
        <pc:spChg chg="mod">
          <ac:chgData name="Ronis Maharjan" userId="cfbd35c1fb78e3b3" providerId="LiveId" clId="{F6BF0928-4E4A-4611-B28A-4014F0A09BAA}" dt="2024-02-26T12:32:51.872" v="1200" actId="1076"/>
          <ac:spMkLst>
            <pc:docMk/>
            <pc:sldMk cId="3441883035" sldId="275"/>
            <ac:spMk id="2" creationId="{18693B2C-C020-FC36-9724-1F7F1069503E}"/>
          </ac:spMkLst>
        </pc:spChg>
        <pc:spChg chg="mod">
          <ac:chgData name="Ronis Maharjan" userId="cfbd35c1fb78e3b3" providerId="LiveId" clId="{F6BF0928-4E4A-4611-B28A-4014F0A09BAA}" dt="2024-02-26T12:34:04.467" v="1231" actId="20577"/>
          <ac:spMkLst>
            <pc:docMk/>
            <pc:sldMk cId="3441883035" sldId="275"/>
            <ac:spMk id="3" creationId="{7F9BF84F-D90E-6A55-DAD7-5E3A8D262998}"/>
          </ac:spMkLst>
        </pc:spChg>
        <pc:spChg chg="add">
          <ac:chgData name="Ronis Maharjan" userId="cfbd35c1fb78e3b3" providerId="LiveId" clId="{F6BF0928-4E4A-4611-B28A-4014F0A09BAA}" dt="2024-02-26T12:32:30.408" v="1197"/>
          <ac:spMkLst>
            <pc:docMk/>
            <pc:sldMk cId="3441883035" sldId="275"/>
            <ac:spMk id="4" creationId="{466F1457-D92C-0D5C-EB78-6E313796B7D9}"/>
          </ac:spMkLst>
        </pc:spChg>
        <pc:spChg chg="add">
          <ac:chgData name="Ronis Maharjan" userId="cfbd35c1fb78e3b3" providerId="LiveId" clId="{F6BF0928-4E4A-4611-B28A-4014F0A09BAA}" dt="2024-02-26T12:32:30.408" v="1197"/>
          <ac:spMkLst>
            <pc:docMk/>
            <pc:sldMk cId="3441883035" sldId="275"/>
            <ac:spMk id="5" creationId="{AABAF53F-70C5-D28E-D25F-3F1ECAD0DAEE}"/>
          </ac:spMkLst>
        </pc:spChg>
        <pc:spChg chg="add">
          <ac:chgData name="Ronis Maharjan" userId="cfbd35c1fb78e3b3" providerId="LiveId" clId="{F6BF0928-4E4A-4611-B28A-4014F0A09BAA}" dt="2024-02-26T12:32:35.576" v="1198"/>
          <ac:spMkLst>
            <pc:docMk/>
            <pc:sldMk cId="3441883035" sldId="275"/>
            <ac:spMk id="6" creationId="{D46C32C3-6173-C7E7-046F-CFC37F4F0C78}"/>
          </ac:spMkLst>
        </pc:spChg>
        <pc:spChg chg="add">
          <ac:chgData name="Ronis Maharjan" userId="cfbd35c1fb78e3b3" providerId="LiveId" clId="{F6BF0928-4E4A-4611-B28A-4014F0A09BAA}" dt="2024-02-26T12:32:35.576" v="1198"/>
          <ac:spMkLst>
            <pc:docMk/>
            <pc:sldMk cId="3441883035" sldId="275"/>
            <ac:spMk id="7" creationId="{232C7131-6BF0-1D73-574B-52F56F02F3DD}"/>
          </ac:spMkLst>
        </pc:spChg>
        <pc:spChg chg="add">
          <ac:chgData name="Ronis Maharjan" userId="cfbd35c1fb78e3b3" providerId="LiveId" clId="{F6BF0928-4E4A-4611-B28A-4014F0A09BAA}" dt="2024-02-26T12:32:57.779" v="1202"/>
          <ac:spMkLst>
            <pc:docMk/>
            <pc:sldMk cId="3441883035" sldId="275"/>
            <ac:spMk id="8" creationId="{D9530A48-4BA8-4612-08D4-284DFD216DF6}"/>
          </ac:spMkLst>
        </pc:spChg>
        <pc:spChg chg="add">
          <ac:chgData name="Ronis Maharjan" userId="cfbd35c1fb78e3b3" providerId="LiveId" clId="{F6BF0928-4E4A-4611-B28A-4014F0A09BAA}" dt="2024-02-26T12:32:57.779" v="1202"/>
          <ac:spMkLst>
            <pc:docMk/>
            <pc:sldMk cId="3441883035" sldId="275"/>
            <ac:spMk id="9" creationId="{775491D1-05D9-D596-CA88-DFF974CF14EE}"/>
          </ac:spMkLst>
        </pc:spChg>
      </pc:sldChg>
      <pc:sldChg chg="modSp new mod ord">
        <pc:chgData name="Ronis Maharjan" userId="cfbd35c1fb78e3b3" providerId="LiveId" clId="{F6BF0928-4E4A-4611-B28A-4014F0A09BAA}" dt="2024-02-26T12:59:18.032" v="1430" actId="20577"/>
        <pc:sldMkLst>
          <pc:docMk/>
          <pc:sldMk cId="3057830087" sldId="276"/>
        </pc:sldMkLst>
        <pc:spChg chg="mod">
          <ac:chgData name="Ronis Maharjan" userId="cfbd35c1fb78e3b3" providerId="LiveId" clId="{F6BF0928-4E4A-4611-B28A-4014F0A09BAA}" dt="2024-02-26T12:34:30.593" v="1241" actId="20577"/>
          <ac:spMkLst>
            <pc:docMk/>
            <pc:sldMk cId="3057830087" sldId="276"/>
            <ac:spMk id="2" creationId="{A8DDDD02-E8F9-0A50-C56F-92D4D9531E50}"/>
          </ac:spMkLst>
        </pc:spChg>
        <pc:spChg chg="mod">
          <ac:chgData name="Ronis Maharjan" userId="cfbd35c1fb78e3b3" providerId="LiveId" clId="{F6BF0928-4E4A-4611-B28A-4014F0A09BAA}" dt="2024-02-26T12:59:18.032" v="1430" actId="20577"/>
          <ac:spMkLst>
            <pc:docMk/>
            <pc:sldMk cId="3057830087" sldId="276"/>
            <ac:spMk id="3" creationId="{BB36AD44-D97E-0FD8-0255-A2B59815FACA}"/>
          </ac:spMkLst>
        </pc:spChg>
      </pc:sldChg>
      <pc:sldChg chg="addSp delSp modSp new mod modAnim">
        <pc:chgData name="Ronis Maharjan" userId="cfbd35c1fb78e3b3" providerId="LiveId" clId="{F6BF0928-4E4A-4611-B28A-4014F0A09BAA}" dt="2024-02-26T12:58:00.301" v="1419"/>
        <pc:sldMkLst>
          <pc:docMk/>
          <pc:sldMk cId="273560293" sldId="277"/>
        </pc:sldMkLst>
        <pc:spChg chg="del">
          <ac:chgData name="Ronis Maharjan" userId="cfbd35c1fb78e3b3" providerId="LiveId" clId="{F6BF0928-4E4A-4611-B28A-4014F0A09BAA}" dt="2024-02-26T12:53:02.649" v="1389" actId="478"/>
          <ac:spMkLst>
            <pc:docMk/>
            <pc:sldMk cId="273560293" sldId="277"/>
            <ac:spMk id="2" creationId="{CB68061A-FA2E-B325-7CF8-C3FF98A9E82B}"/>
          </ac:spMkLst>
        </pc:spChg>
        <pc:spChg chg="del">
          <ac:chgData name="Ronis Maharjan" userId="cfbd35c1fb78e3b3" providerId="LiveId" clId="{F6BF0928-4E4A-4611-B28A-4014F0A09BAA}" dt="2024-02-26T12:53:04.381" v="1390" actId="478"/>
          <ac:spMkLst>
            <pc:docMk/>
            <pc:sldMk cId="273560293" sldId="277"/>
            <ac:spMk id="3" creationId="{69BB5FB9-D114-75F8-E089-03B559EF15BC}"/>
          </ac:spMkLst>
        </pc:spChg>
        <pc:spChg chg="add del">
          <ac:chgData name="Ronis Maharjan" userId="cfbd35c1fb78e3b3" providerId="LiveId" clId="{F6BF0928-4E4A-4611-B28A-4014F0A09BAA}" dt="2024-02-26T12:53:07.011" v="1392" actId="22"/>
          <ac:spMkLst>
            <pc:docMk/>
            <pc:sldMk cId="273560293" sldId="277"/>
            <ac:spMk id="5" creationId="{E6EF0006-D032-66BE-16B8-597D123E7CE8}"/>
          </ac:spMkLst>
        </pc:spChg>
        <pc:picChg chg="add mod">
          <ac:chgData name="Ronis Maharjan" userId="cfbd35c1fb78e3b3" providerId="LiveId" clId="{F6BF0928-4E4A-4611-B28A-4014F0A09BAA}" dt="2024-02-26T12:53:33.573" v="1397" actId="1440"/>
          <ac:picMkLst>
            <pc:docMk/>
            <pc:sldMk cId="273560293" sldId="277"/>
            <ac:picMk id="2050" creationId="{CA1C9D0B-06ED-DA9E-8689-BE1FEF5B0D6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8F1AC-FD5F-4E35-93F8-8A1C6DDF69F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1E2F92D-8BFC-4138-A5CF-932CAF715EF9}">
      <dgm:prSet phldrT="[Text]"/>
      <dgm:spPr/>
      <dgm:t>
        <a:bodyPr/>
        <a:lstStyle/>
        <a:p>
          <a:r>
            <a:rPr lang="en-US" b="1" i="0" dirty="0"/>
            <a:t>Market Analysis</a:t>
          </a:r>
          <a:endParaRPr lang="en-US" dirty="0"/>
        </a:p>
      </dgm:t>
    </dgm:pt>
    <dgm:pt modelId="{382FB9C8-047E-4B33-AC33-739FE46F8626}" type="parTrans" cxnId="{FB951A9D-278A-494F-A086-3B8CF5CFF38E}">
      <dgm:prSet/>
      <dgm:spPr/>
      <dgm:t>
        <a:bodyPr/>
        <a:lstStyle/>
        <a:p>
          <a:endParaRPr lang="en-US"/>
        </a:p>
      </dgm:t>
    </dgm:pt>
    <dgm:pt modelId="{DB56D718-706F-44A7-9740-0CFFA43708EF}" type="sibTrans" cxnId="{FB951A9D-278A-494F-A086-3B8CF5CFF38E}">
      <dgm:prSet/>
      <dgm:spPr/>
      <dgm:t>
        <a:bodyPr/>
        <a:lstStyle/>
        <a:p>
          <a:endParaRPr lang="en-US"/>
        </a:p>
      </dgm:t>
    </dgm:pt>
    <dgm:pt modelId="{651FB37B-F2C6-42BC-9095-FF66FA39199F}">
      <dgm:prSet phldrT="[Text]"/>
      <dgm:spPr/>
      <dgm:t>
        <a:bodyPr/>
        <a:lstStyle/>
        <a:p>
          <a:r>
            <a:rPr lang="en-US" b="0" i="0" dirty="0"/>
            <a:t>Identify the target market</a:t>
          </a:r>
          <a:endParaRPr lang="en-US" dirty="0"/>
        </a:p>
      </dgm:t>
    </dgm:pt>
    <dgm:pt modelId="{0BE5D466-16FE-477B-8C7C-BD71DE1B5640}" type="parTrans" cxnId="{CC59A694-420A-471D-922B-137FD578BC2A}">
      <dgm:prSet/>
      <dgm:spPr/>
      <dgm:t>
        <a:bodyPr/>
        <a:lstStyle/>
        <a:p>
          <a:endParaRPr lang="en-US"/>
        </a:p>
      </dgm:t>
    </dgm:pt>
    <dgm:pt modelId="{6E43B94C-7B5E-418B-8D23-2F5A6E9CDB7B}" type="sibTrans" cxnId="{CC59A694-420A-471D-922B-137FD578BC2A}">
      <dgm:prSet/>
      <dgm:spPr/>
      <dgm:t>
        <a:bodyPr/>
        <a:lstStyle/>
        <a:p>
          <a:endParaRPr lang="en-US"/>
        </a:p>
      </dgm:t>
    </dgm:pt>
    <dgm:pt modelId="{A1080206-DAC1-4E0D-A66A-7F61895C7AFA}">
      <dgm:prSet phldrT="[Text]"/>
      <dgm:spPr/>
      <dgm:t>
        <a:bodyPr/>
        <a:lstStyle/>
        <a:p>
          <a:r>
            <a:rPr lang="en-US" b="0" i="0" dirty="0"/>
            <a:t>Analyze the demand</a:t>
          </a:r>
          <a:endParaRPr lang="en-US" dirty="0"/>
        </a:p>
      </dgm:t>
    </dgm:pt>
    <dgm:pt modelId="{C8A27C85-36CB-4C0E-ADD3-0358E34AC102}" type="parTrans" cxnId="{6DA6AB88-F7F0-449C-AAC1-EBAE81B7F8B8}">
      <dgm:prSet/>
      <dgm:spPr/>
      <dgm:t>
        <a:bodyPr/>
        <a:lstStyle/>
        <a:p>
          <a:endParaRPr lang="en-US"/>
        </a:p>
      </dgm:t>
    </dgm:pt>
    <dgm:pt modelId="{60FA8CEF-969B-436C-B679-DF576C231ED5}" type="sibTrans" cxnId="{6DA6AB88-F7F0-449C-AAC1-EBAE81B7F8B8}">
      <dgm:prSet/>
      <dgm:spPr/>
      <dgm:t>
        <a:bodyPr/>
        <a:lstStyle/>
        <a:p>
          <a:endParaRPr lang="en-US"/>
        </a:p>
      </dgm:t>
    </dgm:pt>
    <dgm:pt modelId="{8111F549-756C-4021-BECE-4435A883F68F}">
      <dgm:prSet phldrT="[Text]"/>
      <dgm:spPr/>
      <dgm:t>
        <a:bodyPr/>
        <a:lstStyle/>
        <a:p>
          <a:r>
            <a:rPr lang="en-US" b="1" i="0" dirty="0"/>
            <a:t>Business Model</a:t>
          </a:r>
          <a:endParaRPr lang="en-US" dirty="0"/>
        </a:p>
      </dgm:t>
    </dgm:pt>
    <dgm:pt modelId="{3A5CE087-0A19-49E5-AD2F-215FE9421338}" type="parTrans" cxnId="{3946EBF5-161A-4FBE-8F07-5F285F17E75E}">
      <dgm:prSet/>
      <dgm:spPr/>
      <dgm:t>
        <a:bodyPr/>
        <a:lstStyle/>
        <a:p>
          <a:endParaRPr lang="en-US"/>
        </a:p>
      </dgm:t>
    </dgm:pt>
    <dgm:pt modelId="{1E96FD46-AB23-4ADA-B262-E9ABA6F0D4A4}" type="sibTrans" cxnId="{3946EBF5-161A-4FBE-8F07-5F285F17E75E}">
      <dgm:prSet/>
      <dgm:spPr/>
      <dgm:t>
        <a:bodyPr/>
        <a:lstStyle/>
        <a:p>
          <a:endParaRPr lang="en-US"/>
        </a:p>
      </dgm:t>
    </dgm:pt>
    <dgm:pt modelId="{49B38CD4-7A4F-4B46-A8A1-EA6059EDC546}">
      <dgm:prSet phldrT="[Text]"/>
      <dgm:spPr/>
      <dgm:t>
        <a:bodyPr/>
        <a:lstStyle/>
        <a:p>
          <a:r>
            <a:rPr lang="en-US" b="0" i="0" dirty="0"/>
            <a:t>Define the business model</a:t>
          </a:r>
          <a:endParaRPr lang="en-US" dirty="0"/>
        </a:p>
      </dgm:t>
    </dgm:pt>
    <dgm:pt modelId="{2E8F5624-6B2A-4299-AF42-251402BF0D17}" type="parTrans" cxnId="{0BA2CA16-0EF0-4C39-95B9-BBA7845E6324}">
      <dgm:prSet/>
      <dgm:spPr/>
      <dgm:t>
        <a:bodyPr/>
        <a:lstStyle/>
        <a:p>
          <a:endParaRPr lang="en-US"/>
        </a:p>
      </dgm:t>
    </dgm:pt>
    <dgm:pt modelId="{3B743723-92DA-4E37-A481-4A8FBBC63828}" type="sibTrans" cxnId="{0BA2CA16-0EF0-4C39-95B9-BBA7845E6324}">
      <dgm:prSet/>
      <dgm:spPr/>
      <dgm:t>
        <a:bodyPr/>
        <a:lstStyle/>
        <a:p>
          <a:endParaRPr lang="en-US"/>
        </a:p>
      </dgm:t>
    </dgm:pt>
    <dgm:pt modelId="{B135D504-7D13-4E21-B2FB-3884E2C84515}">
      <dgm:prSet phldrT="[Text]"/>
      <dgm:spPr/>
      <dgm:t>
        <a:bodyPr/>
        <a:lstStyle/>
        <a:p>
          <a:r>
            <a:rPr lang="en-US" b="0" i="0" dirty="0"/>
            <a:t>Pricing strategy</a:t>
          </a:r>
          <a:endParaRPr lang="en-US" dirty="0"/>
        </a:p>
      </dgm:t>
    </dgm:pt>
    <dgm:pt modelId="{FE8B57E3-3DBF-4A57-B464-057D02261464}" type="parTrans" cxnId="{3BFC5BD1-CB0D-4B38-A062-45C726949321}">
      <dgm:prSet/>
      <dgm:spPr/>
      <dgm:t>
        <a:bodyPr/>
        <a:lstStyle/>
        <a:p>
          <a:endParaRPr lang="en-US"/>
        </a:p>
      </dgm:t>
    </dgm:pt>
    <dgm:pt modelId="{EE6668C5-1580-44C4-8D97-B0506924B921}" type="sibTrans" cxnId="{3BFC5BD1-CB0D-4B38-A062-45C726949321}">
      <dgm:prSet/>
      <dgm:spPr/>
      <dgm:t>
        <a:bodyPr/>
        <a:lstStyle/>
        <a:p>
          <a:endParaRPr lang="en-US"/>
        </a:p>
      </dgm:t>
    </dgm:pt>
    <dgm:pt modelId="{DDA5A963-415A-404A-847B-D1269A9BB105}">
      <dgm:prSet phldrT="[Text]"/>
      <dgm:spPr/>
      <dgm:t>
        <a:bodyPr/>
        <a:lstStyle/>
        <a:p>
          <a:r>
            <a:rPr lang="en-US" b="1" i="0" dirty="0"/>
            <a:t>Technology and Infrastructure</a:t>
          </a:r>
          <a:endParaRPr lang="en-US" dirty="0"/>
        </a:p>
      </dgm:t>
    </dgm:pt>
    <dgm:pt modelId="{5567FE6F-3183-4E5A-A346-CE7DEFAD240D}" type="parTrans" cxnId="{7C157593-12EB-48BB-85C7-D58FF3CB2A41}">
      <dgm:prSet/>
      <dgm:spPr/>
      <dgm:t>
        <a:bodyPr/>
        <a:lstStyle/>
        <a:p>
          <a:endParaRPr lang="en-US"/>
        </a:p>
      </dgm:t>
    </dgm:pt>
    <dgm:pt modelId="{8B70292E-17E5-485C-8CA2-FB205D7C2854}" type="sibTrans" cxnId="{7C157593-12EB-48BB-85C7-D58FF3CB2A41}">
      <dgm:prSet/>
      <dgm:spPr/>
      <dgm:t>
        <a:bodyPr/>
        <a:lstStyle/>
        <a:p>
          <a:endParaRPr lang="en-US"/>
        </a:p>
      </dgm:t>
    </dgm:pt>
    <dgm:pt modelId="{84001642-7C29-460E-B694-18720C844BA6}">
      <dgm:prSet phldrT="[Text]"/>
      <dgm:spPr/>
      <dgm:t>
        <a:bodyPr/>
        <a:lstStyle/>
        <a:p>
          <a:r>
            <a:rPr lang="en-US" b="0" i="0" dirty="0"/>
            <a:t>E-commerce platform</a:t>
          </a:r>
          <a:endParaRPr lang="en-US" dirty="0"/>
        </a:p>
      </dgm:t>
    </dgm:pt>
    <dgm:pt modelId="{F3CCF33C-6D78-46AF-AA26-931BB4FFDA54}" type="parTrans" cxnId="{75571720-25B3-48C5-B567-E2B8272E6424}">
      <dgm:prSet/>
      <dgm:spPr/>
      <dgm:t>
        <a:bodyPr/>
        <a:lstStyle/>
        <a:p>
          <a:endParaRPr lang="en-US"/>
        </a:p>
      </dgm:t>
    </dgm:pt>
    <dgm:pt modelId="{B4647458-9A69-4876-A2EF-91782515DDD5}" type="sibTrans" cxnId="{75571720-25B3-48C5-B567-E2B8272E6424}">
      <dgm:prSet/>
      <dgm:spPr/>
      <dgm:t>
        <a:bodyPr/>
        <a:lstStyle/>
        <a:p>
          <a:endParaRPr lang="en-US"/>
        </a:p>
      </dgm:t>
    </dgm:pt>
    <dgm:pt modelId="{FBD69C0C-69CA-42D6-BBB0-E75F96B99588}">
      <dgm:prSet phldrT="[Text]"/>
      <dgm:spPr/>
      <dgm:t>
        <a:bodyPr/>
        <a:lstStyle/>
        <a:p>
          <a:r>
            <a:rPr lang="en-US" b="0" i="0" dirty="0"/>
            <a:t>Website development</a:t>
          </a:r>
          <a:endParaRPr lang="en-US" dirty="0"/>
        </a:p>
      </dgm:t>
    </dgm:pt>
    <dgm:pt modelId="{6BD8C36C-54ED-4870-B824-08CCF2A61A9C}" type="parTrans" cxnId="{2364030D-D53D-4C23-8CF5-EE539B5EBBEA}">
      <dgm:prSet/>
      <dgm:spPr/>
      <dgm:t>
        <a:bodyPr/>
        <a:lstStyle/>
        <a:p>
          <a:endParaRPr lang="en-US"/>
        </a:p>
      </dgm:t>
    </dgm:pt>
    <dgm:pt modelId="{13D3C1E2-3438-42EE-BE9D-304710A6D5EC}" type="sibTrans" cxnId="{2364030D-D53D-4C23-8CF5-EE539B5EBBEA}">
      <dgm:prSet/>
      <dgm:spPr/>
      <dgm:t>
        <a:bodyPr/>
        <a:lstStyle/>
        <a:p>
          <a:endParaRPr lang="en-US"/>
        </a:p>
      </dgm:t>
    </dgm:pt>
    <dgm:pt modelId="{F621E64D-BDC6-4D44-864F-14E709F6FFD5}" type="pres">
      <dgm:prSet presAssocID="{87F8F1AC-FD5F-4E35-93F8-8A1C6DDF69F6}" presName="Name0" presStyleCnt="0">
        <dgm:presLayoutVars>
          <dgm:chMax val="7"/>
          <dgm:chPref val="7"/>
          <dgm:dir/>
        </dgm:presLayoutVars>
      </dgm:prSet>
      <dgm:spPr/>
    </dgm:pt>
    <dgm:pt modelId="{2DD317F6-B07F-45A2-8B30-2522A0C00C9B}" type="pres">
      <dgm:prSet presAssocID="{87F8F1AC-FD5F-4E35-93F8-8A1C6DDF69F6}" presName="Name1" presStyleCnt="0"/>
      <dgm:spPr/>
    </dgm:pt>
    <dgm:pt modelId="{AD8E1238-ADE3-4418-9257-D7AD1784EC44}" type="pres">
      <dgm:prSet presAssocID="{87F8F1AC-FD5F-4E35-93F8-8A1C6DDF69F6}" presName="cycle" presStyleCnt="0"/>
      <dgm:spPr/>
    </dgm:pt>
    <dgm:pt modelId="{8F0E0E62-C565-4FEA-BCC3-9CE3B27B5409}" type="pres">
      <dgm:prSet presAssocID="{87F8F1AC-FD5F-4E35-93F8-8A1C6DDF69F6}" presName="srcNode" presStyleLbl="node1" presStyleIdx="0" presStyleCnt="3"/>
      <dgm:spPr/>
    </dgm:pt>
    <dgm:pt modelId="{BF56E892-8AD0-4D2C-A81C-099FBB1C8F86}" type="pres">
      <dgm:prSet presAssocID="{87F8F1AC-FD5F-4E35-93F8-8A1C6DDF69F6}" presName="conn" presStyleLbl="parChTrans1D2" presStyleIdx="0" presStyleCnt="1"/>
      <dgm:spPr/>
    </dgm:pt>
    <dgm:pt modelId="{8670A35A-6005-42C8-87B7-C010EDA6A551}" type="pres">
      <dgm:prSet presAssocID="{87F8F1AC-FD5F-4E35-93F8-8A1C6DDF69F6}" presName="extraNode" presStyleLbl="node1" presStyleIdx="0" presStyleCnt="3"/>
      <dgm:spPr/>
    </dgm:pt>
    <dgm:pt modelId="{9AD72F56-889E-41C3-8035-F836FBF0DB8E}" type="pres">
      <dgm:prSet presAssocID="{87F8F1AC-FD5F-4E35-93F8-8A1C6DDF69F6}" presName="dstNode" presStyleLbl="node1" presStyleIdx="0" presStyleCnt="3"/>
      <dgm:spPr/>
    </dgm:pt>
    <dgm:pt modelId="{5DF1B4A1-5FBB-4894-812C-CC09E09AD9EC}" type="pres">
      <dgm:prSet presAssocID="{11E2F92D-8BFC-4138-A5CF-932CAF715EF9}" presName="text_1" presStyleLbl="node1" presStyleIdx="0" presStyleCnt="3">
        <dgm:presLayoutVars>
          <dgm:bulletEnabled val="1"/>
        </dgm:presLayoutVars>
      </dgm:prSet>
      <dgm:spPr/>
    </dgm:pt>
    <dgm:pt modelId="{D9D113F2-79ED-45A0-9067-170EB25446F8}" type="pres">
      <dgm:prSet presAssocID="{11E2F92D-8BFC-4138-A5CF-932CAF715EF9}" presName="accent_1" presStyleCnt="0"/>
      <dgm:spPr/>
    </dgm:pt>
    <dgm:pt modelId="{B3A244F9-0E89-4D40-BEA2-0071C82A2834}" type="pres">
      <dgm:prSet presAssocID="{11E2F92D-8BFC-4138-A5CF-932CAF715EF9}" presName="accentRepeatNode" presStyleLbl="solidFgAcc1" presStyleIdx="0" presStyleCnt="3"/>
      <dgm:spPr/>
    </dgm:pt>
    <dgm:pt modelId="{56540BE7-7D66-4402-B0E2-1888398B8E22}" type="pres">
      <dgm:prSet presAssocID="{8111F549-756C-4021-BECE-4435A883F68F}" presName="text_2" presStyleLbl="node1" presStyleIdx="1" presStyleCnt="3">
        <dgm:presLayoutVars>
          <dgm:bulletEnabled val="1"/>
        </dgm:presLayoutVars>
      </dgm:prSet>
      <dgm:spPr/>
    </dgm:pt>
    <dgm:pt modelId="{641456A3-76A1-4C8B-AF14-72BA1B877CAE}" type="pres">
      <dgm:prSet presAssocID="{8111F549-756C-4021-BECE-4435A883F68F}" presName="accent_2" presStyleCnt="0"/>
      <dgm:spPr/>
    </dgm:pt>
    <dgm:pt modelId="{A3036B42-1DB4-496A-879E-E6C63C9074E8}" type="pres">
      <dgm:prSet presAssocID="{8111F549-756C-4021-BECE-4435A883F68F}" presName="accentRepeatNode" presStyleLbl="solidFgAcc1" presStyleIdx="1" presStyleCnt="3"/>
      <dgm:spPr/>
    </dgm:pt>
    <dgm:pt modelId="{0862740E-AD5E-40EE-8ADB-B37A2B3344CF}" type="pres">
      <dgm:prSet presAssocID="{DDA5A963-415A-404A-847B-D1269A9BB105}" presName="text_3" presStyleLbl="node1" presStyleIdx="2" presStyleCnt="3">
        <dgm:presLayoutVars>
          <dgm:bulletEnabled val="1"/>
        </dgm:presLayoutVars>
      </dgm:prSet>
      <dgm:spPr/>
    </dgm:pt>
    <dgm:pt modelId="{CAA93478-E539-4908-9AFF-6AA02880B860}" type="pres">
      <dgm:prSet presAssocID="{DDA5A963-415A-404A-847B-D1269A9BB105}" presName="accent_3" presStyleCnt="0"/>
      <dgm:spPr/>
    </dgm:pt>
    <dgm:pt modelId="{268500E1-0527-4A98-91AC-AC92590071E6}" type="pres">
      <dgm:prSet presAssocID="{DDA5A963-415A-404A-847B-D1269A9BB105}" presName="accentRepeatNode" presStyleLbl="solidFgAcc1" presStyleIdx="2" presStyleCnt="3"/>
      <dgm:spPr/>
    </dgm:pt>
  </dgm:ptLst>
  <dgm:cxnLst>
    <dgm:cxn modelId="{2364030D-D53D-4C23-8CF5-EE539B5EBBEA}" srcId="{DDA5A963-415A-404A-847B-D1269A9BB105}" destId="{FBD69C0C-69CA-42D6-BBB0-E75F96B99588}" srcOrd="1" destOrd="0" parTransId="{6BD8C36C-54ED-4870-B824-08CCF2A61A9C}" sibTransId="{13D3C1E2-3438-42EE-BE9D-304710A6D5EC}"/>
    <dgm:cxn modelId="{0BA2CA16-0EF0-4C39-95B9-BBA7845E6324}" srcId="{8111F549-756C-4021-BECE-4435A883F68F}" destId="{49B38CD4-7A4F-4B46-A8A1-EA6059EDC546}" srcOrd="0" destOrd="0" parTransId="{2E8F5624-6B2A-4299-AF42-251402BF0D17}" sibTransId="{3B743723-92DA-4E37-A481-4A8FBBC63828}"/>
    <dgm:cxn modelId="{75571720-25B3-48C5-B567-E2B8272E6424}" srcId="{DDA5A963-415A-404A-847B-D1269A9BB105}" destId="{84001642-7C29-460E-B694-18720C844BA6}" srcOrd="0" destOrd="0" parTransId="{F3CCF33C-6D78-46AF-AA26-931BB4FFDA54}" sibTransId="{B4647458-9A69-4876-A2EF-91782515DDD5}"/>
    <dgm:cxn modelId="{E0EDBC63-56BD-42B8-8F51-EBB4AAF5C491}" type="presOf" srcId="{6E43B94C-7B5E-418B-8D23-2F5A6E9CDB7B}" destId="{BF56E892-8AD0-4D2C-A81C-099FBB1C8F86}" srcOrd="0" destOrd="0" presId="urn:microsoft.com/office/officeart/2008/layout/VerticalCurvedList"/>
    <dgm:cxn modelId="{7F9F3954-F91A-4AF6-BA11-5523E06D9C4C}" type="presOf" srcId="{A1080206-DAC1-4E0D-A66A-7F61895C7AFA}" destId="{5DF1B4A1-5FBB-4894-812C-CC09E09AD9EC}" srcOrd="0" destOrd="2" presId="urn:microsoft.com/office/officeart/2008/layout/VerticalCurvedList"/>
    <dgm:cxn modelId="{2652F554-7807-47BC-B998-B954F42335E9}" type="presOf" srcId="{FBD69C0C-69CA-42D6-BBB0-E75F96B99588}" destId="{0862740E-AD5E-40EE-8ADB-B37A2B3344CF}" srcOrd="0" destOrd="2" presId="urn:microsoft.com/office/officeart/2008/layout/VerticalCurvedList"/>
    <dgm:cxn modelId="{04559956-49C8-4892-A0CE-E6B125FB9D34}" type="presOf" srcId="{651FB37B-F2C6-42BC-9095-FF66FA39199F}" destId="{5DF1B4A1-5FBB-4894-812C-CC09E09AD9EC}" srcOrd="0" destOrd="1" presId="urn:microsoft.com/office/officeart/2008/layout/VerticalCurvedList"/>
    <dgm:cxn modelId="{F52A3359-5375-492D-AB0D-50CDED96460E}" type="presOf" srcId="{87F8F1AC-FD5F-4E35-93F8-8A1C6DDF69F6}" destId="{F621E64D-BDC6-4D44-864F-14E709F6FFD5}" srcOrd="0" destOrd="0" presId="urn:microsoft.com/office/officeart/2008/layout/VerticalCurvedList"/>
    <dgm:cxn modelId="{6DA6AB88-F7F0-449C-AAC1-EBAE81B7F8B8}" srcId="{11E2F92D-8BFC-4138-A5CF-932CAF715EF9}" destId="{A1080206-DAC1-4E0D-A66A-7F61895C7AFA}" srcOrd="1" destOrd="0" parTransId="{C8A27C85-36CB-4C0E-ADD3-0358E34AC102}" sibTransId="{60FA8CEF-969B-436C-B679-DF576C231ED5}"/>
    <dgm:cxn modelId="{7C157593-12EB-48BB-85C7-D58FF3CB2A41}" srcId="{87F8F1AC-FD5F-4E35-93F8-8A1C6DDF69F6}" destId="{DDA5A963-415A-404A-847B-D1269A9BB105}" srcOrd="2" destOrd="0" parTransId="{5567FE6F-3183-4E5A-A346-CE7DEFAD240D}" sibTransId="{8B70292E-17E5-485C-8CA2-FB205D7C2854}"/>
    <dgm:cxn modelId="{CC59A694-420A-471D-922B-137FD578BC2A}" srcId="{11E2F92D-8BFC-4138-A5CF-932CAF715EF9}" destId="{651FB37B-F2C6-42BC-9095-FF66FA39199F}" srcOrd="0" destOrd="0" parTransId="{0BE5D466-16FE-477B-8C7C-BD71DE1B5640}" sibTransId="{6E43B94C-7B5E-418B-8D23-2F5A6E9CDB7B}"/>
    <dgm:cxn modelId="{08515597-2C4E-4937-B887-45EB37BC881F}" type="presOf" srcId="{84001642-7C29-460E-B694-18720C844BA6}" destId="{0862740E-AD5E-40EE-8ADB-B37A2B3344CF}" srcOrd="0" destOrd="1" presId="urn:microsoft.com/office/officeart/2008/layout/VerticalCurvedList"/>
    <dgm:cxn modelId="{0261AD99-0E2B-4E71-A680-1BD6AED824D2}" type="presOf" srcId="{11E2F92D-8BFC-4138-A5CF-932CAF715EF9}" destId="{5DF1B4A1-5FBB-4894-812C-CC09E09AD9EC}" srcOrd="0" destOrd="0" presId="urn:microsoft.com/office/officeart/2008/layout/VerticalCurvedList"/>
    <dgm:cxn modelId="{FB951A9D-278A-494F-A086-3B8CF5CFF38E}" srcId="{87F8F1AC-FD5F-4E35-93F8-8A1C6DDF69F6}" destId="{11E2F92D-8BFC-4138-A5CF-932CAF715EF9}" srcOrd="0" destOrd="0" parTransId="{382FB9C8-047E-4B33-AC33-739FE46F8626}" sibTransId="{DB56D718-706F-44A7-9740-0CFFA43708EF}"/>
    <dgm:cxn modelId="{5662C6A2-21C2-4DC4-88C8-488209F71185}" type="presOf" srcId="{B135D504-7D13-4E21-B2FB-3884E2C84515}" destId="{56540BE7-7D66-4402-B0E2-1888398B8E22}" srcOrd="0" destOrd="2" presId="urn:microsoft.com/office/officeart/2008/layout/VerticalCurvedList"/>
    <dgm:cxn modelId="{624713BB-2605-4B98-B688-4780471CE2C8}" type="presOf" srcId="{DDA5A963-415A-404A-847B-D1269A9BB105}" destId="{0862740E-AD5E-40EE-8ADB-B37A2B3344CF}" srcOrd="0" destOrd="0" presId="urn:microsoft.com/office/officeart/2008/layout/VerticalCurvedList"/>
    <dgm:cxn modelId="{3BFC5BD1-CB0D-4B38-A062-45C726949321}" srcId="{8111F549-756C-4021-BECE-4435A883F68F}" destId="{B135D504-7D13-4E21-B2FB-3884E2C84515}" srcOrd="1" destOrd="0" parTransId="{FE8B57E3-3DBF-4A57-B464-057D02261464}" sibTransId="{EE6668C5-1580-44C4-8D97-B0506924B921}"/>
    <dgm:cxn modelId="{3946EBF5-161A-4FBE-8F07-5F285F17E75E}" srcId="{87F8F1AC-FD5F-4E35-93F8-8A1C6DDF69F6}" destId="{8111F549-756C-4021-BECE-4435A883F68F}" srcOrd="1" destOrd="0" parTransId="{3A5CE087-0A19-49E5-AD2F-215FE9421338}" sibTransId="{1E96FD46-AB23-4ADA-B262-E9ABA6F0D4A4}"/>
    <dgm:cxn modelId="{422FFEFC-E5A0-4250-B67D-5E019F57C1DB}" type="presOf" srcId="{8111F549-756C-4021-BECE-4435A883F68F}" destId="{56540BE7-7D66-4402-B0E2-1888398B8E22}" srcOrd="0" destOrd="0" presId="urn:microsoft.com/office/officeart/2008/layout/VerticalCurvedList"/>
    <dgm:cxn modelId="{AC6018FE-4E73-41BC-BBBE-D9B66A0540E9}" type="presOf" srcId="{49B38CD4-7A4F-4B46-A8A1-EA6059EDC546}" destId="{56540BE7-7D66-4402-B0E2-1888398B8E22}" srcOrd="0" destOrd="1" presId="urn:microsoft.com/office/officeart/2008/layout/VerticalCurvedList"/>
    <dgm:cxn modelId="{E9CF8BDF-B9F5-48A4-99F5-4937B6FAEACD}" type="presParOf" srcId="{F621E64D-BDC6-4D44-864F-14E709F6FFD5}" destId="{2DD317F6-B07F-45A2-8B30-2522A0C00C9B}" srcOrd="0" destOrd="0" presId="urn:microsoft.com/office/officeart/2008/layout/VerticalCurvedList"/>
    <dgm:cxn modelId="{F6F8BB44-5AEF-40B7-9641-0961150DD142}" type="presParOf" srcId="{2DD317F6-B07F-45A2-8B30-2522A0C00C9B}" destId="{AD8E1238-ADE3-4418-9257-D7AD1784EC44}" srcOrd="0" destOrd="0" presId="urn:microsoft.com/office/officeart/2008/layout/VerticalCurvedList"/>
    <dgm:cxn modelId="{F888E980-4B45-4320-93B2-4060256AC9FB}" type="presParOf" srcId="{AD8E1238-ADE3-4418-9257-D7AD1784EC44}" destId="{8F0E0E62-C565-4FEA-BCC3-9CE3B27B5409}" srcOrd="0" destOrd="0" presId="urn:microsoft.com/office/officeart/2008/layout/VerticalCurvedList"/>
    <dgm:cxn modelId="{557BAEFF-69E3-4059-8CEE-72BB7FD575B8}" type="presParOf" srcId="{AD8E1238-ADE3-4418-9257-D7AD1784EC44}" destId="{BF56E892-8AD0-4D2C-A81C-099FBB1C8F86}" srcOrd="1" destOrd="0" presId="urn:microsoft.com/office/officeart/2008/layout/VerticalCurvedList"/>
    <dgm:cxn modelId="{81EEBDB3-784A-4A9E-B7AF-7966C8D9FDD8}" type="presParOf" srcId="{AD8E1238-ADE3-4418-9257-D7AD1784EC44}" destId="{8670A35A-6005-42C8-87B7-C010EDA6A551}" srcOrd="2" destOrd="0" presId="urn:microsoft.com/office/officeart/2008/layout/VerticalCurvedList"/>
    <dgm:cxn modelId="{AC13E0A7-2BD4-4D94-82BD-3FB0EC496D39}" type="presParOf" srcId="{AD8E1238-ADE3-4418-9257-D7AD1784EC44}" destId="{9AD72F56-889E-41C3-8035-F836FBF0DB8E}" srcOrd="3" destOrd="0" presId="urn:microsoft.com/office/officeart/2008/layout/VerticalCurvedList"/>
    <dgm:cxn modelId="{8F61F93C-F384-43E2-AE39-7D24EAD5BEED}" type="presParOf" srcId="{2DD317F6-B07F-45A2-8B30-2522A0C00C9B}" destId="{5DF1B4A1-5FBB-4894-812C-CC09E09AD9EC}" srcOrd="1" destOrd="0" presId="urn:microsoft.com/office/officeart/2008/layout/VerticalCurvedList"/>
    <dgm:cxn modelId="{CBC798B4-3BC8-4BBF-931B-73EDD72A3AE9}" type="presParOf" srcId="{2DD317F6-B07F-45A2-8B30-2522A0C00C9B}" destId="{D9D113F2-79ED-45A0-9067-170EB25446F8}" srcOrd="2" destOrd="0" presId="urn:microsoft.com/office/officeart/2008/layout/VerticalCurvedList"/>
    <dgm:cxn modelId="{FD6FAF9B-79E5-489C-A76D-B4D83449C396}" type="presParOf" srcId="{D9D113F2-79ED-45A0-9067-170EB25446F8}" destId="{B3A244F9-0E89-4D40-BEA2-0071C82A2834}" srcOrd="0" destOrd="0" presId="urn:microsoft.com/office/officeart/2008/layout/VerticalCurvedList"/>
    <dgm:cxn modelId="{3CDA4577-FAE1-4ACF-ABF7-49708F3A08AC}" type="presParOf" srcId="{2DD317F6-B07F-45A2-8B30-2522A0C00C9B}" destId="{56540BE7-7D66-4402-B0E2-1888398B8E22}" srcOrd="3" destOrd="0" presId="urn:microsoft.com/office/officeart/2008/layout/VerticalCurvedList"/>
    <dgm:cxn modelId="{3CC31298-C30F-407D-831F-C4F97A458797}" type="presParOf" srcId="{2DD317F6-B07F-45A2-8B30-2522A0C00C9B}" destId="{641456A3-76A1-4C8B-AF14-72BA1B877CAE}" srcOrd="4" destOrd="0" presId="urn:microsoft.com/office/officeart/2008/layout/VerticalCurvedList"/>
    <dgm:cxn modelId="{C33326B0-C0CD-4409-9149-51C20081A551}" type="presParOf" srcId="{641456A3-76A1-4C8B-AF14-72BA1B877CAE}" destId="{A3036B42-1DB4-496A-879E-E6C63C9074E8}" srcOrd="0" destOrd="0" presId="urn:microsoft.com/office/officeart/2008/layout/VerticalCurvedList"/>
    <dgm:cxn modelId="{DBD2C05C-AA29-4ADC-8BEA-E22A8FEF77B5}" type="presParOf" srcId="{2DD317F6-B07F-45A2-8B30-2522A0C00C9B}" destId="{0862740E-AD5E-40EE-8ADB-B37A2B3344CF}" srcOrd="5" destOrd="0" presId="urn:microsoft.com/office/officeart/2008/layout/VerticalCurvedList"/>
    <dgm:cxn modelId="{008D18A4-FAC3-428C-A900-25767642D8AC}" type="presParOf" srcId="{2DD317F6-B07F-45A2-8B30-2522A0C00C9B}" destId="{CAA93478-E539-4908-9AFF-6AA02880B860}" srcOrd="6" destOrd="0" presId="urn:microsoft.com/office/officeart/2008/layout/VerticalCurvedList"/>
    <dgm:cxn modelId="{11C25248-0BD2-4177-AD44-487B03E7F1A7}" type="presParOf" srcId="{CAA93478-E539-4908-9AFF-6AA02880B860}" destId="{268500E1-0527-4A98-91AC-AC92590071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8F1AC-FD5F-4E35-93F8-8A1C6DDF69F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1E2F92D-8BFC-4138-A5CF-932CAF715EF9}">
      <dgm:prSet phldrT="[Text]"/>
      <dgm:spPr/>
      <dgm:t>
        <a:bodyPr/>
        <a:lstStyle/>
        <a:p>
          <a:r>
            <a:rPr lang="en-US" b="1" i="0" dirty="0"/>
            <a:t>Supply Chain Management</a:t>
          </a:r>
          <a:endParaRPr lang="en-US" dirty="0"/>
        </a:p>
      </dgm:t>
    </dgm:pt>
    <dgm:pt modelId="{382FB9C8-047E-4B33-AC33-739FE46F8626}" type="parTrans" cxnId="{FB951A9D-278A-494F-A086-3B8CF5CFF38E}">
      <dgm:prSet/>
      <dgm:spPr/>
      <dgm:t>
        <a:bodyPr/>
        <a:lstStyle/>
        <a:p>
          <a:endParaRPr lang="en-US"/>
        </a:p>
      </dgm:t>
    </dgm:pt>
    <dgm:pt modelId="{DB56D718-706F-44A7-9740-0CFFA43708EF}" type="sibTrans" cxnId="{FB951A9D-278A-494F-A086-3B8CF5CFF38E}">
      <dgm:prSet/>
      <dgm:spPr/>
      <dgm:t>
        <a:bodyPr/>
        <a:lstStyle/>
        <a:p>
          <a:endParaRPr lang="en-US"/>
        </a:p>
      </dgm:t>
    </dgm:pt>
    <dgm:pt modelId="{651FB37B-F2C6-42BC-9095-FF66FA39199F}">
      <dgm:prSet phldrT="[Text]"/>
      <dgm:spPr/>
      <dgm:t>
        <a:bodyPr/>
        <a:lstStyle/>
        <a:p>
          <a:r>
            <a:rPr lang="en-US" b="0" i="0" dirty="0"/>
            <a:t>Sourcing inventory</a:t>
          </a:r>
          <a:endParaRPr lang="en-US" dirty="0"/>
        </a:p>
      </dgm:t>
    </dgm:pt>
    <dgm:pt modelId="{0BE5D466-16FE-477B-8C7C-BD71DE1B5640}" type="parTrans" cxnId="{CC59A694-420A-471D-922B-137FD578BC2A}">
      <dgm:prSet/>
      <dgm:spPr/>
      <dgm:t>
        <a:bodyPr/>
        <a:lstStyle/>
        <a:p>
          <a:endParaRPr lang="en-US"/>
        </a:p>
      </dgm:t>
    </dgm:pt>
    <dgm:pt modelId="{6E43B94C-7B5E-418B-8D23-2F5A6E9CDB7B}" type="sibTrans" cxnId="{CC59A694-420A-471D-922B-137FD578BC2A}">
      <dgm:prSet/>
      <dgm:spPr/>
      <dgm:t>
        <a:bodyPr/>
        <a:lstStyle/>
        <a:p>
          <a:endParaRPr lang="en-US"/>
        </a:p>
      </dgm:t>
    </dgm:pt>
    <dgm:pt modelId="{A1080206-DAC1-4E0D-A66A-7F61895C7AFA}">
      <dgm:prSet phldrT="[Text]"/>
      <dgm:spPr/>
      <dgm:t>
        <a:bodyPr/>
        <a:lstStyle/>
        <a:p>
          <a:r>
            <a:rPr lang="en-US" b="0" i="0" dirty="0"/>
            <a:t>Inventory management</a:t>
          </a:r>
          <a:endParaRPr lang="en-US" dirty="0"/>
        </a:p>
      </dgm:t>
    </dgm:pt>
    <dgm:pt modelId="{C8A27C85-36CB-4C0E-ADD3-0358E34AC102}" type="parTrans" cxnId="{6DA6AB88-F7F0-449C-AAC1-EBAE81B7F8B8}">
      <dgm:prSet/>
      <dgm:spPr/>
      <dgm:t>
        <a:bodyPr/>
        <a:lstStyle/>
        <a:p>
          <a:endParaRPr lang="en-US"/>
        </a:p>
      </dgm:t>
    </dgm:pt>
    <dgm:pt modelId="{60FA8CEF-969B-436C-B679-DF576C231ED5}" type="sibTrans" cxnId="{6DA6AB88-F7F0-449C-AAC1-EBAE81B7F8B8}">
      <dgm:prSet/>
      <dgm:spPr/>
      <dgm:t>
        <a:bodyPr/>
        <a:lstStyle/>
        <a:p>
          <a:endParaRPr lang="en-US"/>
        </a:p>
      </dgm:t>
    </dgm:pt>
    <dgm:pt modelId="{8111F549-756C-4021-BECE-4435A883F68F}">
      <dgm:prSet phldrT="[Text]"/>
      <dgm:spPr/>
      <dgm:t>
        <a:bodyPr/>
        <a:lstStyle/>
        <a:p>
          <a:r>
            <a:rPr lang="en-US" b="1" i="0" dirty="0"/>
            <a:t>Financial Projections</a:t>
          </a:r>
          <a:endParaRPr lang="en-US" dirty="0"/>
        </a:p>
      </dgm:t>
    </dgm:pt>
    <dgm:pt modelId="{3A5CE087-0A19-49E5-AD2F-215FE9421338}" type="parTrans" cxnId="{3946EBF5-161A-4FBE-8F07-5F285F17E75E}">
      <dgm:prSet/>
      <dgm:spPr/>
      <dgm:t>
        <a:bodyPr/>
        <a:lstStyle/>
        <a:p>
          <a:endParaRPr lang="en-US"/>
        </a:p>
      </dgm:t>
    </dgm:pt>
    <dgm:pt modelId="{1E96FD46-AB23-4ADA-B262-E9ABA6F0D4A4}" type="sibTrans" cxnId="{3946EBF5-161A-4FBE-8F07-5F285F17E75E}">
      <dgm:prSet/>
      <dgm:spPr/>
      <dgm:t>
        <a:bodyPr/>
        <a:lstStyle/>
        <a:p>
          <a:endParaRPr lang="en-US"/>
        </a:p>
      </dgm:t>
    </dgm:pt>
    <dgm:pt modelId="{49B38CD4-7A4F-4B46-A8A1-EA6059EDC546}">
      <dgm:prSet phldrT="[Text]"/>
      <dgm:spPr/>
      <dgm:t>
        <a:bodyPr/>
        <a:lstStyle/>
        <a:p>
          <a:r>
            <a:rPr lang="en-US" b="0" i="0" dirty="0"/>
            <a:t>Revenue forecasts</a:t>
          </a:r>
          <a:endParaRPr lang="en-US" dirty="0"/>
        </a:p>
      </dgm:t>
    </dgm:pt>
    <dgm:pt modelId="{2E8F5624-6B2A-4299-AF42-251402BF0D17}" type="parTrans" cxnId="{0BA2CA16-0EF0-4C39-95B9-BBA7845E6324}">
      <dgm:prSet/>
      <dgm:spPr/>
      <dgm:t>
        <a:bodyPr/>
        <a:lstStyle/>
        <a:p>
          <a:endParaRPr lang="en-US"/>
        </a:p>
      </dgm:t>
    </dgm:pt>
    <dgm:pt modelId="{3B743723-92DA-4E37-A481-4A8FBBC63828}" type="sibTrans" cxnId="{0BA2CA16-0EF0-4C39-95B9-BBA7845E6324}">
      <dgm:prSet/>
      <dgm:spPr/>
      <dgm:t>
        <a:bodyPr/>
        <a:lstStyle/>
        <a:p>
          <a:endParaRPr lang="en-US"/>
        </a:p>
      </dgm:t>
    </dgm:pt>
    <dgm:pt modelId="{B135D504-7D13-4E21-B2FB-3884E2C84515}">
      <dgm:prSet phldrT="[Text]"/>
      <dgm:spPr/>
      <dgm:t>
        <a:bodyPr/>
        <a:lstStyle/>
        <a:p>
          <a:r>
            <a:rPr lang="en-US" b="0" i="0" dirty="0"/>
            <a:t>Cost analysis</a:t>
          </a:r>
          <a:endParaRPr lang="en-US" dirty="0"/>
        </a:p>
      </dgm:t>
    </dgm:pt>
    <dgm:pt modelId="{FE8B57E3-3DBF-4A57-B464-057D02261464}" type="parTrans" cxnId="{3BFC5BD1-CB0D-4B38-A062-45C726949321}">
      <dgm:prSet/>
      <dgm:spPr/>
      <dgm:t>
        <a:bodyPr/>
        <a:lstStyle/>
        <a:p>
          <a:endParaRPr lang="en-US"/>
        </a:p>
      </dgm:t>
    </dgm:pt>
    <dgm:pt modelId="{EE6668C5-1580-44C4-8D97-B0506924B921}" type="sibTrans" cxnId="{3BFC5BD1-CB0D-4B38-A062-45C726949321}">
      <dgm:prSet/>
      <dgm:spPr/>
      <dgm:t>
        <a:bodyPr/>
        <a:lstStyle/>
        <a:p>
          <a:endParaRPr lang="en-US"/>
        </a:p>
      </dgm:t>
    </dgm:pt>
    <dgm:pt modelId="{DDA5A963-415A-404A-847B-D1269A9BB105}">
      <dgm:prSet phldrT="[Text]"/>
      <dgm:spPr/>
      <dgm:t>
        <a:bodyPr/>
        <a:lstStyle/>
        <a:p>
          <a:r>
            <a:rPr lang="en-US" b="1" i="0"/>
            <a:t>Risk Assessment</a:t>
          </a:r>
          <a:endParaRPr lang="en-US" dirty="0"/>
        </a:p>
      </dgm:t>
    </dgm:pt>
    <dgm:pt modelId="{5567FE6F-3183-4E5A-A346-CE7DEFAD240D}" type="parTrans" cxnId="{7C157593-12EB-48BB-85C7-D58FF3CB2A41}">
      <dgm:prSet/>
      <dgm:spPr/>
      <dgm:t>
        <a:bodyPr/>
        <a:lstStyle/>
        <a:p>
          <a:endParaRPr lang="en-US"/>
        </a:p>
      </dgm:t>
    </dgm:pt>
    <dgm:pt modelId="{8B70292E-17E5-485C-8CA2-FB205D7C2854}" type="sibTrans" cxnId="{7C157593-12EB-48BB-85C7-D58FF3CB2A41}">
      <dgm:prSet/>
      <dgm:spPr/>
      <dgm:t>
        <a:bodyPr/>
        <a:lstStyle/>
        <a:p>
          <a:endParaRPr lang="en-US"/>
        </a:p>
      </dgm:t>
    </dgm:pt>
    <dgm:pt modelId="{84001642-7C29-460E-B694-18720C844BA6}">
      <dgm:prSet phldrT="[Text]"/>
      <dgm:spPr/>
      <dgm:t>
        <a:bodyPr/>
        <a:lstStyle/>
        <a:p>
          <a:r>
            <a:rPr lang="en-US" b="0" i="0" dirty="0"/>
            <a:t>Identify potential risks and challenges </a:t>
          </a:r>
          <a:endParaRPr lang="en-US" dirty="0"/>
        </a:p>
      </dgm:t>
    </dgm:pt>
    <dgm:pt modelId="{F3CCF33C-6D78-46AF-AA26-931BB4FFDA54}" type="parTrans" cxnId="{75571720-25B3-48C5-B567-E2B8272E6424}">
      <dgm:prSet/>
      <dgm:spPr/>
      <dgm:t>
        <a:bodyPr/>
        <a:lstStyle/>
        <a:p>
          <a:endParaRPr lang="en-US"/>
        </a:p>
      </dgm:t>
    </dgm:pt>
    <dgm:pt modelId="{B4647458-9A69-4876-A2EF-91782515DDD5}" type="sibTrans" cxnId="{75571720-25B3-48C5-B567-E2B8272E6424}">
      <dgm:prSet/>
      <dgm:spPr/>
      <dgm:t>
        <a:bodyPr/>
        <a:lstStyle/>
        <a:p>
          <a:endParaRPr lang="en-US"/>
        </a:p>
      </dgm:t>
    </dgm:pt>
    <dgm:pt modelId="{FBD69C0C-69CA-42D6-BBB0-E75F96B99588}">
      <dgm:prSet phldrT="[Text]"/>
      <dgm:spPr/>
      <dgm:t>
        <a:bodyPr/>
        <a:lstStyle/>
        <a:p>
          <a:r>
            <a:rPr lang="en-US" b="0" i="0" dirty="0"/>
            <a:t>Develop mitigation strategies</a:t>
          </a:r>
          <a:endParaRPr lang="en-US" dirty="0"/>
        </a:p>
      </dgm:t>
    </dgm:pt>
    <dgm:pt modelId="{6BD8C36C-54ED-4870-B824-08CCF2A61A9C}" type="parTrans" cxnId="{2364030D-D53D-4C23-8CF5-EE539B5EBBEA}">
      <dgm:prSet/>
      <dgm:spPr/>
      <dgm:t>
        <a:bodyPr/>
        <a:lstStyle/>
        <a:p>
          <a:endParaRPr lang="en-US"/>
        </a:p>
      </dgm:t>
    </dgm:pt>
    <dgm:pt modelId="{13D3C1E2-3438-42EE-BE9D-304710A6D5EC}" type="sibTrans" cxnId="{2364030D-D53D-4C23-8CF5-EE539B5EBBEA}">
      <dgm:prSet/>
      <dgm:spPr/>
      <dgm:t>
        <a:bodyPr/>
        <a:lstStyle/>
        <a:p>
          <a:endParaRPr lang="en-US"/>
        </a:p>
      </dgm:t>
    </dgm:pt>
    <dgm:pt modelId="{F621E64D-BDC6-4D44-864F-14E709F6FFD5}" type="pres">
      <dgm:prSet presAssocID="{87F8F1AC-FD5F-4E35-93F8-8A1C6DDF69F6}" presName="Name0" presStyleCnt="0">
        <dgm:presLayoutVars>
          <dgm:chMax val="7"/>
          <dgm:chPref val="7"/>
          <dgm:dir/>
        </dgm:presLayoutVars>
      </dgm:prSet>
      <dgm:spPr/>
    </dgm:pt>
    <dgm:pt modelId="{2DD317F6-B07F-45A2-8B30-2522A0C00C9B}" type="pres">
      <dgm:prSet presAssocID="{87F8F1AC-FD5F-4E35-93F8-8A1C6DDF69F6}" presName="Name1" presStyleCnt="0"/>
      <dgm:spPr/>
    </dgm:pt>
    <dgm:pt modelId="{AD8E1238-ADE3-4418-9257-D7AD1784EC44}" type="pres">
      <dgm:prSet presAssocID="{87F8F1AC-FD5F-4E35-93F8-8A1C6DDF69F6}" presName="cycle" presStyleCnt="0"/>
      <dgm:spPr/>
    </dgm:pt>
    <dgm:pt modelId="{8F0E0E62-C565-4FEA-BCC3-9CE3B27B5409}" type="pres">
      <dgm:prSet presAssocID="{87F8F1AC-FD5F-4E35-93F8-8A1C6DDF69F6}" presName="srcNode" presStyleLbl="node1" presStyleIdx="0" presStyleCnt="3"/>
      <dgm:spPr/>
    </dgm:pt>
    <dgm:pt modelId="{BF56E892-8AD0-4D2C-A81C-099FBB1C8F86}" type="pres">
      <dgm:prSet presAssocID="{87F8F1AC-FD5F-4E35-93F8-8A1C6DDF69F6}" presName="conn" presStyleLbl="parChTrans1D2" presStyleIdx="0" presStyleCnt="1"/>
      <dgm:spPr/>
    </dgm:pt>
    <dgm:pt modelId="{8670A35A-6005-42C8-87B7-C010EDA6A551}" type="pres">
      <dgm:prSet presAssocID="{87F8F1AC-FD5F-4E35-93F8-8A1C6DDF69F6}" presName="extraNode" presStyleLbl="node1" presStyleIdx="0" presStyleCnt="3"/>
      <dgm:spPr/>
    </dgm:pt>
    <dgm:pt modelId="{9AD72F56-889E-41C3-8035-F836FBF0DB8E}" type="pres">
      <dgm:prSet presAssocID="{87F8F1AC-FD5F-4E35-93F8-8A1C6DDF69F6}" presName="dstNode" presStyleLbl="node1" presStyleIdx="0" presStyleCnt="3"/>
      <dgm:spPr/>
    </dgm:pt>
    <dgm:pt modelId="{5DF1B4A1-5FBB-4894-812C-CC09E09AD9EC}" type="pres">
      <dgm:prSet presAssocID="{11E2F92D-8BFC-4138-A5CF-932CAF715EF9}" presName="text_1" presStyleLbl="node1" presStyleIdx="0" presStyleCnt="3">
        <dgm:presLayoutVars>
          <dgm:bulletEnabled val="1"/>
        </dgm:presLayoutVars>
      </dgm:prSet>
      <dgm:spPr/>
    </dgm:pt>
    <dgm:pt modelId="{D9D113F2-79ED-45A0-9067-170EB25446F8}" type="pres">
      <dgm:prSet presAssocID="{11E2F92D-8BFC-4138-A5CF-932CAF715EF9}" presName="accent_1" presStyleCnt="0"/>
      <dgm:spPr/>
    </dgm:pt>
    <dgm:pt modelId="{B3A244F9-0E89-4D40-BEA2-0071C82A2834}" type="pres">
      <dgm:prSet presAssocID="{11E2F92D-8BFC-4138-A5CF-932CAF715EF9}" presName="accentRepeatNode" presStyleLbl="solidFgAcc1" presStyleIdx="0" presStyleCnt="3"/>
      <dgm:spPr/>
    </dgm:pt>
    <dgm:pt modelId="{56540BE7-7D66-4402-B0E2-1888398B8E22}" type="pres">
      <dgm:prSet presAssocID="{8111F549-756C-4021-BECE-4435A883F68F}" presName="text_2" presStyleLbl="node1" presStyleIdx="1" presStyleCnt="3">
        <dgm:presLayoutVars>
          <dgm:bulletEnabled val="1"/>
        </dgm:presLayoutVars>
      </dgm:prSet>
      <dgm:spPr/>
    </dgm:pt>
    <dgm:pt modelId="{641456A3-76A1-4C8B-AF14-72BA1B877CAE}" type="pres">
      <dgm:prSet presAssocID="{8111F549-756C-4021-BECE-4435A883F68F}" presName="accent_2" presStyleCnt="0"/>
      <dgm:spPr/>
    </dgm:pt>
    <dgm:pt modelId="{A3036B42-1DB4-496A-879E-E6C63C9074E8}" type="pres">
      <dgm:prSet presAssocID="{8111F549-756C-4021-BECE-4435A883F68F}" presName="accentRepeatNode" presStyleLbl="solidFgAcc1" presStyleIdx="1" presStyleCnt="3"/>
      <dgm:spPr/>
    </dgm:pt>
    <dgm:pt modelId="{0862740E-AD5E-40EE-8ADB-B37A2B3344CF}" type="pres">
      <dgm:prSet presAssocID="{DDA5A963-415A-404A-847B-D1269A9BB105}" presName="text_3" presStyleLbl="node1" presStyleIdx="2" presStyleCnt="3">
        <dgm:presLayoutVars>
          <dgm:bulletEnabled val="1"/>
        </dgm:presLayoutVars>
      </dgm:prSet>
      <dgm:spPr/>
    </dgm:pt>
    <dgm:pt modelId="{CAA93478-E539-4908-9AFF-6AA02880B860}" type="pres">
      <dgm:prSet presAssocID="{DDA5A963-415A-404A-847B-D1269A9BB105}" presName="accent_3" presStyleCnt="0"/>
      <dgm:spPr/>
    </dgm:pt>
    <dgm:pt modelId="{268500E1-0527-4A98-91AC-AC92590071E6}" type="pres">
      <dgm:prSet presAssocID="{DDA5A963-415A-404A-847B-D1269A9BB105}" presName="accentRepeatNode" presStyleLbl="solidFgAcc1" presStyleIdx="2" presStyleCnt="3"/>
      <dgm:spPr/>
    </dgm:pt>
  </dgm:ptLst>
  <dgm:cxnLst>
    <dgm:cxn modelId="{2364030D-D53D-4C23-8CF5-EE539B5EBBEA}" srcId="{DDA5A963-415A-404A-847B-D1269A9BB105}" destId="{FBD69C0C-69CA-42D6-BBB0-E75F96B99588}" srcOrd="1" destOrd="0" parTransId="{6BD8C36C-54ED-4870-B824-08CCF2A61A9C}" sibTransId="{13D3C1E2-3438-42EE-BE9D-304710A6D5EC}"/>
    <dgm:cxn modelId="{0BA2CA16-0EF0-4C39-95B9-BBA7845E6324}" srcId="{8111F549-756C-4021-BECE-4435A883F68F}" destId="{49B38CD4-7A4F-4B46-A8A1-EA6059EDC546}" srcOrd="0" destOrd="0" parTransId="{2E8F5624-6B2A-4299-AF42-251402BF0D17}" sibTransId="{3B743723-92DA-4E37-A481-4A8FBBC63828}"/>
    <dgm:cxn modelId="{75571720-25B3-48C5-B567-E2B8272E6424}" srcId="{DDA5A963-415A-404A-847B-D1269A9BB105}" destId="{84001642-7C29-460E-B694-18720C844BA6}" srcOrd="0" destOrd="0" parTransId="{F3CCF33C-6D78-46AF-AA26-931BB4FFDA54}" sibTransId="{B4647458-9A69-4876-A2EF-91782515DDD5}"/>
    <dgm:cxn modelId="{E0EDBC63-56BD-42B8-8F51-EBB4AAF5C491}" type="presOf" srcId="{6E43B94C-7B5E-418B-8D23-2F5A6E9CDB7B}" destId="{BF56E892-8AD0-4D2C-A81C-099FBB1C8F86}" srcOrd="0" destOrd="0" presId="urn:microsoft.com/office/officeart/2008/layout/VerticalCurvedList"/>
    <dgm:cxn modelId="{7F9F3954-F91A-4AF6-BA11-5523E06D9C4C}" type="presOf" srcId="{A1080206-DAC1-4E0D-A66A-7F61895C7AFA}" destId="{5DF1B4A1-5FBB-4894-812C-CC09E09AD9EC}" srcOrd="0" destOrd="2" presId="urn:microsoft.com/office/officeart/2008/layout/VerticalCurvedList"/>
    <dgm:cxn modelId="{2652F554-7807-47BC-B998-B954F42335E9}" type="presOf" srcId="{FBD69C0C-69CA-42D6-BBB0-E75F96B99588}" destId="{0862740E-AD5E-40EE-8ADB-B37A2B3344CF}" srcOrd="0" destOrd="2" presId="urn:microsoft.com/office/officeart/2008/layout/VerticalCurvedList"/>
    <dgm:cxn modelId="{04559956-49C8-4892-A0CE-E6B125FB9D34}" type="presOf" srcId="{651FB37B-F2C6-42BC-9095-FF66FA39199F}" destId="{5DF1B4A1-5FBB-4894-812C-CC09E09AD9EC}" srcOrd="0" destOrd="1" presId="urn:microsoft.com/office/officeart/2008/layout/VerticalCurvedList"/>
    <dgm:cxn modelId="{F52A3359-5375-492D-AB0D-50CDED96460E}" type="presOf" srcId="{87F8F1AC-FD5F-4E35-93F8-8A1C6DDF69F6}" destId="{F621E64D-BDC6-4D44-864F-14E709F6FFD5}" srcOrd="0" destOrd="0" presId="urn:microsoft.com/office/officeart/2008/layout/VerticalCurvedList"/>
    <dgm:cxn modelId="{6DA6AB88-F7F0-449C-AAC1-EBAE81B7F8B8}" srcId="{11E2F92D-8BFC-4138-A5CF-932CAF715EF9}" destId="{A1080206-DAC1-4E0D-A66A-7F61895C7AFA}" srcOrd="1" destOrd="0" parTransId="{C8A27C85-36CB-4C0E-ADD3-0358E34AC102}" sibTransId="{60FA8CEF-969B-436C-B679-DF576C231ED5}"/>
    <dgm:cxn modelId="{7C157593-12EB-48BB-85C7-D58FF3CB2A41}" srcId="{87F8F1AC-FD5F-4E35-93F8-8A1C6DDF69F6}" destId="{DDA5A963-415A-404A-847B-D1269A9BB105}" srcOrd="2" destOrd="0" parTransId="{5567FE6F-3183-4E5A-A346-CE7DEFAD240D}" sibTransId="{8B70292E-17E5-485C-8CA2-FB205D7C2854}"/>
    <dgm:cxn modelId="{CC59A694-420A-471D-922B-137FD578BC2A}" srcId="{11E2F92D-8BFC-4138-A5CF-932CAF715EF9}" destId="{651FB37B-F2C6-42BC-9095-FF66FA39199F}" srcOrd="0" destOrd="0" parTransId="{0BE5D466-16FE-477B-8C7C-BD71DE1B5640}" sibTransId="{6E43B94C-7B5E-418B-8D23-2F5A6E9CDB7B}"/>
    <dgm:cxn modelId="{08515597-2C4E-4937-B887-45EB37BC881F}" type="presOf" srcId="{84001642-7C29-460E-B694-18720C844BA6}" destId="{0862740E-AD5E-40EE-8ADB-B37A2B3344CF}" srcOrd="0" destOrd="1" presId="urn:microsoft.com/office/officeart/2008/layout/VerticalCurvedList"/>
    <dgm:cxn modelId="{0261AD99-0E2B-4E71-A680-1BD6AED824D2}" type="presOf" srcId="{11E2F92D-8BFC-4138-A5CF-932CAF715EF9}" destId="{5DF1B4A1-5FBB-4894-812C-CC09E09AD9EC}" srcOrd="0" destOrd="0" presId="urn:microsoft.com/office/officeart/2008/layout/VerticalCurvedList"/>
    <dgm:cxn modelId="{FB951A9D-278A-494F-A086-3B8CF5CFF38E}" srcId="{87F8F1AC-FD5F-4E35-93F8-8A1C6DDF69F6}" destId="{11E2F92D-8BFC-4138-A5CF-932CAF715EF9}" srcOrd="0" destOrd="0" parTransId="{382FB9C8-047E-4B33-AC33-739FE46F8626}" sibTransId="{DB56D718-706F-44A7-9740-0CFFA43708EF}"/>
    <dgm:cxn modelId="{5662C6A2-21C2-4DC4-88C8-488209F71185}" type="presOf" srcId="{B135D504-7D13-4E21-B2FB-3884E2C84515}" destId="{56540BE7-7D66-4402-B0E2-1888398B8E22}" srcOrd="0" destOrd="2" presId="urn:microsoft.com/office/officeart/2008/layout/VerticalCurvedList"/>
    <dgm:cxn modelId="{624713BB-2605-4B98-B688-4780471CE2C8}" type="presOf" srcId="{DDA5A963-415A-404A-847B-D1269A9BB105}" destId="{0862740E-AD5E-40EE-8ADB-B37A2B3344CF}" srcOrd="0" destOrd="0" presId="urn:microsoft.com/office/officeart/2008/layout/VerticalCurvedList"/>
    <dgm:cxn modelId="{3BFC5BD1-CB0D-4B38-A062-45C726949321}" srcId="{8111F549-756C-4021-BECE-4435A883F68F}" destId="{B135D504-7D13-4E21-B2FB-3884E2C84515}" srcOrd="1" destOrd="0" parTransId="{FE8B57E3-3DBF-4A57-B464-057D02261464}" sibTransId="{EE6668C5-1580-44C4-8D97-B0506924B921}"/>
    <dgm:cxn modelId="{3946EBF5-161A-4FBE-8F07-5F285F17E75E}" srcId="{87F8F1AC-FD5F-4E35-93F8-8A1C6DDF69F6}" destId="{8111F549-756C-4021-BECE-4435A883F68F}" srcOrd="1" destOrd="0" parTransId="{3A5CE087-0A19-49E5-AD2F-215FE9421338}" sibTransId="{1E96FD46-AB23-4ADA-B262-E9ABA6F0D4A4}"/>
    <dgm:cxn modelId="{422FFEFC-E5A0-4250-B67D-5E019F57C1DB}" type="presOf" srcId="{8111F549-756C-4021-BECE-4435A883F68F}" destId="{56540BE7-7D66-4402-B0E2-1888398B8E22}" srcOrd="0" destOrd="0" presId="urn:microsoft.com/office/officeart/2008/layout/VerticalCurvedList"/>
    <dgm:cxn modelId="{AC6018FE-4E73-41BC-BBBE-D9B66A0540E9}" type="presOf" srcId="{49B38CD4-7A4F-4B46-A8A1-EA6059EDC546}" destId="{56540BE7-7D66-4402-B0E2-1888398B8E22}" srcOrd="0" destOrd="1" presId="urn:microsoft.com/office/officeart/2008/layout/VerticalCurvedList"/>
    <dgm:cxn modelId="{E9CF8BDF-B9F5-48A4-99F5-4937B6FAEACD}" type="presParOf" srcId="{F621E64D-BDC6-4D44-864F-14E709F6FFD5}" destId="{2DD317F6-B07F-45A2-8B30-2522A0C00C9B}" srcOrd="0" destOrd="0" presId="urn:microsoft.com/office/officeart/2008/layout/VerticalCurvedList"/>
    <dgm:cxn modelId="{F6F8BB44-5AEF-40B7-9641-0961150DD142}" type="presParOf" srcId="{2DD317F6-B07F-45A2-8B30-2522A0C00C9B}" destId="{AD8E1238-ADE3-4418-9257-D7AD1784EC44}" srcOrd="0" destOrd="0" presId="urn:microsoft.com/office/officeart/2008/layout/VerticalCurvedList"/>
    <dgm:cxn modelId="{F888E980-4B45-4320-93B2-4060256AC9FB}" type="presParOf" srcId="{AD8E1238-ADE3-4418-9257-D7AD1784EC44}" destId="{8F0E0E62-C565-4FEA-BCC3-9CE3B27B5409}" srcOrd="0" destOrd="0" presId="urn:microsoft.com/office/officeart/2008/layout/VerticalCurvedList"/>
    <dgm:cxn modelId="{557BAEFF-69E3-4059-8CEE-72BB7FD575B8}" type="presParOf" srcId="{AD8E1238-ADE3-4418-9257-D7AD1784EC44}" destId="{BF56E892-8AD0-4D2C-A81C-099FBB1C8F86}" srcOrd="1" destOrd="0" presId="urn:microsoft.com/office/officeart/2008/layout/VerticalCurvedList"/>
    <dgm:cxn modelId="{81EEBDB3-784A-4A9E-B7AF-7966C8D9FDD8}" type="presParOf" srcId="{AD8E1238-ADE3-4418-9257-D7AD1784EC44}" destId="{8670A35A-6005-42C8-87B7-C010EDA6A551}" srcOrd="2" destOrd="0" presId="urn:microsoft.com/office/officeart/2008/layout/VerticalCurvedList"/>
    <dgm:cxn modelId="{AC13E0A7-2BD4-4D94-82BD-3FB0EC496D39}" type="presParOf" srcId="{AD8E1238-ADE3-4418-9257-D7AD1784EC44}" destId="{9AD72F56-889E-41C3-8035-F836FBF0DB8E}" srcOrd="3" destOrd="0" presId="urn:microsoft.com/office/officeart/2008/layout/VerticalCurvedList"/>
    <dgm:cxn modelId="{8F61F93C-F384-43E2-AE39-7D24EAD5BEED}" type="presParOf" srcId="{2DD317F6-B07F-45A2-8B30-2522A0C00C9B}" destId="{5DF1B4A1-5FBB-4894-812C-CC09E09AD9EC}" srcOrd="1" destOrd="0" presId="urn:microsoft.com/office/officeart/2008/layout/VerticalCurvedList"/>
    <dgm:cxn modelId="{CBC798B4-3BC8-4BBF-931B-73EDD72A3AE9}" type="presParOf" srcId="{2DD317F6-B07F-45A2-8B30-2522A0C00C9B}" destId="{D9D113F2-79ED-45A0-9067-170EB25446F8}" srcOrd="2" destOrd="0" presId="urn:microsoft.com/office/officeart/2008/layout/VerticalCurvedList"/>
    <dgm:cxn modelId="{FD6FAF9B-79E5-489C-A76D-B4D83449C396}" type="presParOf" srcId="{D9D113F2-79ED-45A0-9067-170EB25446F8}" destId="{B3A244F9-0E89-4D40-BEA2-0071C82A2834}" srcOrd="0" destOrd="0" presId="urn:microsoft.com/office/officeart/2008/layout/VerticalCurvedList"/>
    <dgm:cxn modelId="{3CDA4577-FAE1-4ACF-ABF7-49708F3A08AC}" type="presParOf" srcId="{2DD317F6-B07F-45A2-8B30-2522A0C00C9B}" destId="{56540BE7-7D66-4402-B0E2-1888398B8E22}" srcOrd="3" destOrd="0" presId="urn:microsoft.com/office/officeart/2008/layout/VerticalCurvedList"/>
    <dgm:cxn modelId="{3CC31298-C30F-407D-831F-C4F97A458797}" type="presParOf" srcId="{2DD317F6-B07F-45A2-8B30-2522A0C00C9B}" destId="{641456A3-76A1-4C8B-AF14-72BA1B877CAE}" srcOrd="4" destOrd="0" presId="urn:microsoft.com/office/officeart/2008/layout/VerticalCurvedList"/>
    <dgm:cxn modelId="{C33326B0-C0CD-4409-9149-51C20081A551}" type="presParOf" srcId="{641456A3-76A1-4C8B-AF14-72BA1B877CAE}" destId="{A3036B42-1DB4-496A-879E-E6C63C9074E8}" srcOrd="0" destOrd="0" presId="urn:microsoft.com/office/officeart/2008/layout/VerticalCurvedList"/>
    <dgm:cxn modelId="{DBD2C05C-AA29-4ADC-8BEA-E22A8FEF77B5}" type="presParOf" srcId="{2DD317F6-B07F-45A2-8B30-2522A0C00C9B}" destId="{0862740E-AD5E-40EE-8ADB-B37A2B3344CF}" srcOrd="5" destOrd="0" presId="urn:microsoft.com/office/officeart/2008/layout/VerticalCurvedList"/>
    <dgm:cxn modelId="{008D18A4-FAC3-428C-A900-25767642D8AC}" type="presParOf" srcId="{2DD317F6-B07F-45A2-8B30-2522A0C00C9B}" destId="{CAA93478-E539-4908-9AFF-6AA02880B860}" srcOrd="6" destOrd="0" presId="urn:microsoft.com/office/officeart/2008/layout/VerticalCurvedList"/>
    <dgm:cxn modelId="{11C25248-0BD2-4177-AD44-487B03E7F1A7}" type="presParOf" srcId="{CAA93478-E539-4908-9AFF-6AA02880B860}" destId="{268500E1-0527-4A98-91AC-AC92590071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4FCAAF-956B-4B4F-8A6D-490725A64171}" type="doc">
      <dgm:prSet loTypeId="urn:microsoft.com/office/officeart/2005/8/layout/StepDownProcess" loCatId="process" qsTypeId="urn:microsoft.com/office/officeart/2005/8/quickstyle/3d1" qsCatId="3D" csTypeId="urn:microsoft.com/office/officeart/2005/8/colors/accent1_2" csCatId="accent1" phldr="1"/>
      <dgm:spPr/>
      <dgm:t>
        <a:bodyPr/>
        <a:lstStyle/>
        <a:p>
          <a:endParaRPr lang="en-US"/>
        </a:p>
      </dgm:t>
    </dgm:pt>
    <dgm:pt modelId="{7D4CB6BD-1815-445A-8069-8317DD70636C}">
      <dgm:prSet phldrT="[Text]"/>
      <dgm:spPr/>
      <dgm: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Project Proposal </a:t>
          </a:r>
          <a:endParaRPr lang="en-US" dirty="0"/>
        </a:p>
      </dgm:t>
    </dgm:pt>
    <dgm:pt modelId="{B041842E-0E1F-4A3A-A5DD-866CFD9B42B8}" type="parTrans" cxnId="{C755732A-6747-439E-9874-C2F3E5B50BA2}">
      <dgm:prSet/>
      <dgm:spPr/>
      <dgm:t>
        <a:bodyPr/>
        <a:lstStyle/>
        <a:p>
          <a:endParaRPr lang="en-US"/>
        </a:p>
      </dgm:t>
    </dgm:pt>
    <dgm:pt modelId="{26AA4DC4-52FB-4E7B-BCE5-9207087F52A5}" type="sibTrans" cxnId="{C755732A-6747-439E-9874-C2F3E5B50BA2}">
      <dgm:prSet/>
      <dgm:spPr/>
      <dgm:t>
        <a:bodyPr/>
        <a:lstStyle/>
        <a:p>
          <a:endParaRPr lang="en-US"/>
        </a:p>
      </dgm:t>
    </dgm:pt>
    <dgm:pt modelId="{7F0352C7-87C6-491D-9D4A-19F6A720CB54}">
      <dgm:prSet phldrT="[Text]"/>
      <dgm:spPr/>
      <dgm: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Implementing Project Planning and Scheduling </a:t>
          </a:r>
          <a:endParaRPr lang="en-US" dirty="0"/>
        </a:p>
      </dgm:t>
    </dgm:pt>
    <dgm:pt modelId="{0D751AAF-BB9A-4500-BFD9-4A728BE28E51}" type="parTrans" cxnId="{120D6675-0A50-46F8-B165-0E442AA63133}">
      <dgm:prSet/>
      <dgm:spPr/>
      <dgm:t>
        <a:bodyPr/>
        <a:lstStyle/>
        <a:p>
          <a:endParaRPr lang="en-US"/>
        </a:p>
      </dgm:t>
    </dgm:pt>
    <dgm:pt modelId="{63F6FFCC-99A3-4167-AAF6-6EB39EDF8311}" type="sibTrans" cxnId="{120D6675-0A50-46F8-B165-0E442AA63133}">
      <dgm:prSet/>
      <dgm:spPr/>
      <dgm:t>
        <a:bodyPr/>
        <a:lstStyle/>
        <a:p>
          <a:endParaRPr lang="en-US"/>
        </a:p>
      </dgm:t>
    </dgm:pt>
    <dgm:pt modelId="{2825A5B9-1FE0-4892-B452-8D88271BE5A5}">
      <dgm:prSet phldrT="[Text]"/>
      <dgm:spPr/>
      <dgm: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System Analysis </a:t>
          </a:r>
          <a:endParaRPr lang="en-US" dirty="0"/>
        </a:p>
      </dgm:t>
    </dgm:pt>
    <dgm:pt modelId="{DFE1F838-E0A4-4304-912B-C839398A507F}" type="parTrans" cxnId="{2FA6A1C0-3D21-4C68-8DD7-8B2793AAE40B}">
      <dgm:prSet/>
      <dgm:spPr/>
      <dgm:t>
        <a:bodyPr/>
        <a:lstStyle/>
        <a:p>
          <a:endParaRPr lang="en-US"/>
        </a:p>
      </dgm:t>
    </dgm:pt>
    <dgm:pt modelId="{3173014D-C5F5-4BA9-B314-692BEC5DBA62}" type="sibTrans" cxnId="{2FA6A1C0-3D21-4C68-8DD7-8B2793AAE40B}">
      <dgm:prSet/>
      <dgm:spPr/>
      <dgm:t>
        <a:bodyPr/>
        <a:lstStyle/>
        <a:p>
          <a:endParaRPr lang="en-US"/>
        </a:p>
      </dgm:t>
    </dgm:pt>
    <dgm:pt modelId="{89B222A4-423C-4A49-8E41-48B058356C99}">
      <dgm:prSet phldrT="[Text]"/>
      <dgm:spPr/>
      <dgm: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System Design </a:t>
          </a:r>
          <a:endParaRPr lang="en-US" dirty="0"/>
        </a:p>
      </dgm:t>
    </dgm:pt>
    <dgm:pt modelId="{E7232E10-1805-4DE6-B511-71FA68539178}" type="parTrans" cxnId="{E846AD2F-66A2-486B-A773-426951D7F25E}">
      <dgm:prSet/>
      <dgm:spPr/>
      <dgm:t>
        <a:bodyPr/>
        <a:lstStyle/>
        <a:p>
          <a:endParaRPr lang="en-US"/>
        </a:p>
      </dgm:t>
    </dgm:pt>
    <dgm:pt modelId="{35A84000-E277-467C-A398-4AE1C6D3A6A7}" type="sibTrans" cxnId="{E846AD2F-66A2-486B-A773-426951D7F25E}">
      <dgm:prSet/>
      <dgm:spPr/>
      <dgm:t>
        <a:bodyPr/>
        <a:lstStyle/>
        <a:p>
          <a:endParaRPr lang="en-US"/>
        </a:p>
      </dgm:t>
    </dgm:pt>
    <dgm:pt modelId="{BD3FF596-7F1C-445C-9C5C-EC76908A059E}">
      <dgm:prSet phldrT="[Text]"/>
      <dgm:spPr/>
      <dgm:t>
        <a:bodyPr/>
        <a:lstStyle/>
        <a:p>
          <a:r>
            <a:rPr lang="en-US" b="1" dirty="0"/>
            <a:t>Implementation &amp; Testing</a:t>
          </a:r>
          <a:endParaRPr lang="en-US" dirty="0"/>
        </a:p>
      </dgm:t>
    </dgm:pt>
    <dgm:pt modelId="{EA0CE4B5-4237-4CAE-B0E6-FBBC66F47311}" type="parTrans" cxnId="{EEB26F18-27FD-4997-A601-D921A934C43D}">
      <dgm:prSet/>
      <dgm:spPr/>
      <dgm:t>
        <a:bodyPr/>
        <a:lstStyle/>
        <a:p>
          <a:endParaRPr lang="en-US"/>
        </a:p>
      </dgm:t>
    </dgm:pt>
    <dgm:pt modelId="{A7ED7B7C-8E05-426B-B1BA-15C524F86609}" type="sibTrans" cxnId="{EEB26F18-27FD-4997-A601-D921A934C43D}">
      <dgm:prSet/>
      <dgm:spPr/>
      <dgm:t>
        <a:bodyPr/>
        <a:lstStyle/>
        <a:p>
          <a:endParaRPr lang="en-US"/>
        </a:p>
      </dgm:t>
    </dgm:pt>
    <dgm:pt modelId="{C314A920-B7E1-400B-AF2E-7AB30D9405DC}">
      <dgm:prSet phldrT="[Text]"/>
      <dgm:spPr/>
      <dgm:t>
        <a:bodyPr/>
        <a:lstStyle/>
        <a:p>
          <a:r>
            <a:rPr lang="en-US" b="1"/>
            <a:t>System Production (Publishing) and Maintenance</a:t>
          </a:r>
          <a:endParaRPr lang="en-US" dirty="0"/>
        </a:p>
      </dgm:t>
    </dgm:pt>
    <dgm:pt modelId="{7FD1FEC7-0992-4563-A83E-C31BFE5D70E7}" type="parTrans" cxnId="{B6179EF9-F0CC-4105-8B5C-D97F5E8B28FA}">
      <dgm:prSet/>
      <dgm:spPr/>
      <dgm:t>
        <a:bodyPr/>
        <a:lstStyle/>
        <a:p>
          <a:endParaRPr lang="en-US"/>
        </a:p>
      </dgm:t>
    </dgm:pt>
    <dgm:pt modelId="{A6E73F36-F6C0-4F41-975D-D8A9EC2058EB}" type="sibTrans" cxnId="{B6179EF9-F0CC-4105-8B5C-D97F5E8B28FA}">
      <dgm:prSet/>
      <dgm:spPr/>
      <dgm:t>
        <a:bodyPr/>
        <a:lstStyle/>
        <a:p>
          <a:endParaRPr lang="en-US"/>
        </a:p>
      </dgm:t>
    </dgm:pt>
    <dgm:pt modelId="{ED77E51F-9677-48D4-B3AA-AAEB01B08AC1}" type="pres">
      <dgm:prSet presAssocID="{064FCAAF-956B-4B4F-8A6D-490725A64171}" presName="rootnode" presStyleCnt="0">
        <dgm:presLayoutVars>
          <dgm:chMax/>
          <dgm:chPref/>
          <dgm:dir/>
          <dgm:animLvl val="lvl"/>
        </dgm:presLayoutVars>
      </dgm:prSet>
      <dgm:spPr/>
    </dgm:pt>
    <dgm:pt modelId="{6754107A-21A1-48E9-AB1C-BA21AF331066}" type="pres">
      <dgm:prSet presAssocID="{7D4CB6BD-1815-445A-8069-8317DD70636C}" presName="composite" presStyleCnt="0"/>
      <dgm:spPr/>
    </dgm:pt>
    <dgm:pt modelId="{436E1E7B-00B5-42D1-A6F3-53AF1E57AE21}" type="pres">
      <dgm:prSet presAssocID="{7D4CB6BD-1815-445A-8069-8317DD70636C}" presName="bentUpArrow1" presStyleLbl="alignImgPlace1" presStyleIdx="0" presStyleCnt="5"/>
      <dgm:spPr/>
    </dgm:pt>
    <dgm:pt modelId="{27A64783-1118-433C-812D-0D7054C44B19}" type="pres">
      <dgm:prSet presAssocID="{7D4CB6BD-1815-445A-8069-8317DD70636C}" presName="ParentText" presStyleLbl="node1" presStyleIdx="0" presStyleCnt="6">
        <dgm:presLayoutVars>
          <dgm:chMax val="1"/>
          <dgm:chPref val="1"/>
          <dgm:bulletEnabled val="1"/>
        </dgm:presLayoutVars>
      </dgm:prSet>
      <dgm:spPr/>
    </dgm:pt>
    <dgm:pt modelId="{ED7F258C-B1F4-4841-AF59-673843F5C34F}" type="pres">
      <dgm:prSet presAssocID="{7D4CB6BD-1815-445A-8069-8317DD70636C}" presName="ChildText" presStyleLbl="revTx" presStyleIdx="0" presStyleCnt="5">
        <dgm:presLayoutVars>
          <dgm:chMax val="0"/>
          <dgm:chPref val="0"/>
          <dgm:bulletEnabled val="1"/>
        </dgm:presLayoutVars>
      </dgm:prSet>
      <dgm:spPr/>
    </dgm:pt>
    <dgm:pt modelId="{0DE984A2-BE45-45AA-A446-C4DAEF9C7293}" type="pres">
      <dgm:prSet presAssocID="{26AA4DC4-52FB-4E7B-BCE5-9207087F52A5}" presName="sibTrans" presStyleCnt="0"/>
      <dgm:spPr/>
    </dgm:pt>
    <dgm:pt modelId="{2377C577-91B2-4BB0-AB60-6C494EBF91FC}" type="pres">
      <dgm:prSet presAssocID="{7F0352C7-87C6-491D-9D4A-19F6A720CB54}" presName="composite" presStyleCnt="0"/>
      <dgm:spPr/>
    </dgm:pt>
    <dgm:pt modelId="{944A0897-40E2-4313-B5F6-B9AB20F57882}" type="pres">
      <dgm:prSet presAssocID="{7F0352C7-87C6-491D-9D4A-19F6A720CB54}" presName="bentUpArrow1" presStyleLbl="alignImgPlace1" presStyleIdx="1" presStyleCnt="5"/>
      <dgm:spPr/>
    </dgm:pt>
    <dgm:pt modelId="{C0E0CC59-FE5B-4F33-8CDA-9EAF7B2DEC92}" type="pres">
      <dgm:prSet presAssocID="{7F0352C7-87C6-491D-9D4A-19F6A720CB54}" presName="ParentText" presStyleLbl="node1" presStyleIdx="1" presStyleCnt="6">
        <dgm:presLayoutVars>
          <dgm:chMax val="1"/>
          <dgm:chPref val="1"/>
          <dgm:bulletEnabled val="1"/>
        </dgm:presLayoutVars>
      </dgm:prSet>
      <dgm:spPr/>
    </dgm:pt>
    <dgm:pt modelId="{AB54754C-A76B-4FA0-82A0-14D2D9AD229D}" type="pres">
      <dgm:prSet presAssocID="{7F0352C7-87C6-491D-9D4A-19F6A720CB54}" presName="ChildText" presStyleLbl="revTx" presStyleIdx="1" presStyleCnt="5">
        <dgm:presLayoutVars>
          <dgm:chMax val="0"/>
          <dgm:chPref val="0"/>
          <dgm:bulletEnabled val="1"/>
        </dgm:presLayoutVars>
      </dgm:prSet>
      <dgm:spPr/>
    </dgm:pt>
    <dgm:pt modelId="{C969BAF6-3080-4AA0-8994-B56DB491B682}" type="pres">
      <dgm:prSet presAssocID="{63F6FFCC-99A3-4167-AAF6-6EB39EDF8311}" presName="sibTrans" presStyleCnt="0"/>
      <dgm:spPr/>
    </dgm:pt>
    <dgm:pt modelId="{9139EF26-2AA5-49EF-932B-F2EC211DE371}" type="pres">
      <dgm:prSet presAssocID="{2825A5B9-1FE0-4892-B452-8D88271BE5A5}" presName="composite" presStyleCnt="0"/>
      <dgm:spPr/>
    </dgm:pt>
    <dgm:pt modelId="{BDB25D48-6034-4C09-AA1A-3A92CEBC1D55}" type="pres">
      <dgm:prSet presAssocID="{2825A5B9-1FE0-4892-B452-8D88271BE5A5}" presName="bentUpArrow1" presStyleLbl="alignImgPlace1" presStyleIdx="2" presStyleCnt="5"/>
      <dgm:spPr/>
    </dgm:pt>
    <dgm:pt modelId="{4697E1E1-E1BA-464C-AB03-80775F105B54}" type="pres">
      <dgm:prSet presAssocID="{2825A5B9-1FE0-4892-B452-8D88271BE5A5}" presName="ParentText" presStyleLbl="node1" presStyleIdx="2" presStyleCnt="6">
        <dgm:presLayoutVars>
          <dgm:chMax val="1"/>
          <dgm:chPref val="1"/>
          <dgm:bulletEnabled val="1"/>
        </dgm:presLayoutVars>
      </dgm:prSet>
      <dgm:spPr/>
    </dgm:pt>
    <dgm:pt modelId="{E36D801C-F4BF-4FFD-BEF2-61880D9C6759}" type="pres">
      <dgm:prSet presAssocID="{2825A5B9-1FE0-4892-B452-8D88271BE5A5}" presName="ChildText" presStyleLbl="revTx" presStyleIdx="2" presStyleCnt="5">
        <dgm:presLayoutVars>
          <dgm:chMax val="0"/>
          <dgm:chPref val="0"/>
          <dgm:bulletEnabled val="1"/>
        </dgm:presLayoutVars>
      </dgm:prSet>
      <dgm:spPr/>
    </dgm:pt>
    <dgm:pt modelId="{525DAD07-072A-4145-BE45-937F5359A649}" type="pres">
      <dgm:prSet presAssocID="{3173014D-C5F5-4BA9-B314-692BEC5DBA62}" presName="sibTrans" presStyleCnt="0"/>
      <dgm:spPr/>
    </dgm:pt>
    <dgm:pt modelId="{51DE813E-3E1B-4909-BE72-F74446761585}" type="pres">
      <dgm:prSet presAssocID="{89B222A4-423C-4A49-8E41-48B058356C99}" presName="composite" presStyleCnt="0"/>
      <dgm:spPr/>
    </dgm:pt>
    <dgm:pt modelId="{27C87503-EAD1-477D-BF6C-6C1D8CDB04F6}" type="pres">
      <dgm:prSet presAssocID="{89B222A4-423C-4A49-8E41-48B058356C99}" presName="bentUpArrow1" presStyleLbl="alignImgPlace1" presStyleIdx="3" presStyleCnt="5"/>
      <dgm:spPr/>
    </dgm:pt>
    <dgm:pt modelId="{077CF4A0-202A-451A-94FE-5B249DF59AFB}" type="pres">
      <dgm:prSet presAssocID="{89B222A4-423C-4A49-8E41-48B058356C99}" presName="ParentText" presStyleLbl="node1" presStyleIdx="3" presStyleCnt="6" custLinFactNeighborX="-6854" custLinFactNeighborY="8159">
        <dgm:presLayoutVars>
          <dgm:chMax val="1"/>
          <dgm:chPref val="1"/>
          <dgm:bulletEnabled val="1"/>
        </dgm:presLayoutVars>
      </dgm:prSet>
      <dgm:spPr/>
    </dgm:pt>
    <dgm:pt modelId="{8C855AB2-7E20-413C-B1E3-61BC8E52006D}" type="pres">
      <dgm:prSet presAssocID="{89B222A4-423C-4A49-8E41-48B058356C99}" presName="ChildText" presStyleLbl="revTx" presStyleIdx="3" presStyleCnt="5">
        <dgm:presLayoutVars>
          <dgm:chMax val="0"/>
          <dgm:chPref val="0"/>
          <dgm:bulletEnabled val="1"/>
        </dgm:presLayoutVars>
      </dgm:prSet>
      <dgm:spPr/>
    </dgm:pt>
    <dgm:pt modelId="{0C3EABB8-7F19-4B47-9EAA-D585571702F7}" type="pres">
      <dgm:prSet presAssocID="{35A84000-E277-467C-A398-4AE1C6D3A6A7}" presName="sibTrans" presStyleCnt="0"/>
      <dgm:spPr/>
    </dgm:pt>
    <dgm:pt modelId="{4D43A8D8-7A11-4E03-9D1C-6B866AE87ECF}" type="pres">
      <dgm:prSet presAssocID="{BD3FF596-7F1C-445C-9C5C-EC76908A059E}" presName="composite" presStyleCnt="0"/>
      <dgm:spPr/>
    </dgm:pt>
    <dgm:pt modelId="{4EB380DC-E8BF-42A1-8C73-B4289D9739FC}" type="pres">
      <dgm:prSet presAssocID="{BD3FF596-7F1C-445C-9C5C-EC76908A059E}" presName="bentUpArrow1" presStyleLbl="alignImgPlace1" presStyleIdx="4" presStyleCnt="5"/>
      <dgm:spPr/>
    </dgm:pt>
    <dgm:pt modelId="{6354E282-A15D-458B-ABBD-65F75E394959}" type="pres">
      <dgm:prSet presAssocID="{BD3FF596-7F1C-445C-9C5C-EC76908A059E}" presName="ParentText" presStyleLbl="node1" presStyleIdx="4" presStyleCnt="6">
        <dgm:presLayoutVars>
          <dgm:chMax val="1"/>
          <dgm:chPref val="1"/>
          <dgm:bulletEnabled val="1"/>
        </dgm:presLayoutVars>
      </dgm:prSet>
      <dgm:spPr/>
    </dgm:pt>
    <dgm:pt modelId="{9822CCF3-8652-4C3B-AB21-299C9D3E9121}" type="pres">
      <dgm:prSet presAssocID="{BD3FF596-7F1C-445C-9C5C-EC76908A059E}" presName="ChildText" presStyleLbl="revTx" presStyleIdx="4" presStyleCnt="5">
        <dgm:presLayoutVars>
          <dgm:chMax val="0"/>
          <dgm:chPref val="0"/>
          <dgm:bulletEnabled val="1"/>
        </dgm:presLayoutVars>
      </dgm:prSet>
      <dgm:spPr/>
    </dgm:pt>
    <dgm:pt modelId="{C2DAE3BE-E76E-469C-B2A9-9959C8CF3ACE}" type="pres">
      <dgm:prSet presAssocID="{A7ED7B7C-8E05-426B-B1BA-15C524F86609}" presName="sibTrans" presStyleCnt="0"/>
      <dgm:spPr/>
    </dgm:pt>
    <dgm:pt modelId="{E03AF30A-2B55-4E75-9098-CCCF04A1D61B}" type="pres">
      <dgm:prSet presAssocID="{C314A920-B7E1-400B-AF2E-7AB30D9405DC}" presName="composite" presStyleCnt="0"/>
      <dgm:spPr/>
    </dgm:pt>
    <dgm:pt modelId="{81C0EB48-878F-43C2-BAA3-E5CED82FC3F6}" type="pres">
      <dgm:prSet presAssocID="{C314A920-B7E1-400B-AF2E-7AB30D9405DC}" presName="ParentText" presStyleLbl="node1" presStyleIdx="5" presStyleCnt="6">
        <dgm:presLayoutVars>
          <dgm:chMax val="1"/>
          <dgm:chPref val="1"/>
          <dgm:bulletEnabled val="1"/>
        </dgm:presLayoutVars>
      </dgm:prSet>
      <dgm:spPr/>
    </dgm:pt>
  </dgm:ptLst>
  <dgm:cxnLst>
    <dgm:cxn modelId="{EEB26F18-27FD-4997-A601-D921A934C43D}" srcId="{064FCAAF-956B-4B4F-8A6D-490725A64171}" destId="{BD3FF596-7F1C-445C-9C5C-EC76908A059E}" srcOrd="4" destOrd="0" parTransId="{EA0CE4B5-4237-4CAE-B0E6-FBBC66F47311}" sibTransId="{A7ED7B7C-8E05-426B-B1BA-15C524F86609}"/>
    <dgm:cxn modelId="{C755732A-6747-439E-9874-C2F3E5B50BA2}" srcId="{064FCAAF-956B-4B4F-8A6D-490725A64171}" destId="{7D4CB6BD-1815-445A-8069-8317DD70636C}" srcOrd="0" destOrd="0" parTransId="{B041842E-0E1F-4A3A-A5DD-866CFD9B42B8}" sibTransId="{26AA4DC4-52FB-4E7B-BCE5-9207087F52A5}"/>
    <dgm:cxn modelId="{E846AD2F-66A2-486B-A773-426951D7F25E}" srcId="{064FCAAF-956B-4B4F-8A6D-490725A64171}" destId="{89B222A4-423C-4A49-8E41-48B058356C99}" srcOrd="3" destOrd="0" parTransId="{E7232E10-1805-4DE6-B511-71FA68539178}" sibTransId="{35A84000-E277-467C-A398-4AE1C6D3A6A7}"/>
    <dgm:cxn modelId="{E9480232-8A5A-474E-95AF-C5BB999DBCE9}" type="presOf" srcId="{BD3FF596-7F1C-445C-9C5C-EC76908A059E}" destId="{6354E282-A15D-458B-ABBD-65F75E394959}" srcOrd="0" destOrd="0" presId="urn:microsoft.com/office/officeart/2005/8/layout/StepDownProcess"/>
    <dgm:cxn modelId="{10F7BC68-542A-4DF7-AFD3-8DD3F9E659E4}" type="presOf" srcId="{89B222A4-423C-4A49-8E41-48B058356C99}" destId="{077CF4A0-202A-451A-94FE-5B249DF59AFB}" srcOrd="0" destOrd="0" presId="urn:microsoft.com/office/officeart/2005/8/layout/StepDownProcess"/>
    <dgm:cxn modelId="{16C24F4C-E2BA-4DFD-A992-B3E6DA59E8AA}" type="presOf" srcId="{7D4CB6BD-1815-445A-8069-8317DD70636C}" destId="{27A64783-1118-433C-812D-0D7054C44B19}" srcOrd="0" destOrd="0" presId="urn:microsoft.com/office/officeart/2005/8/layout/StepDownProcess"/>
    <dgm:cxn modelId="{120D6675-0A50-46F8-B165-0E442AA63133}" srcId="{064FCAAF-956B-4B4F-8A6D-490725A64171}" destId="{7F0352C7-87C6-491D-9D4A-19F6A720CB54}" srcOrd="1" destOrd="0" parTransId="{0D751AAF-BB9A-4500-BFD9-4A728BE28E51}" sibTransId="{63F6FFCC-99A3-4167-AAF6-6EB39EDF8311}"/>
    <dgm:cxn modelId="{079DA758-31FF-4F73-8807-33C24F6E38DC}" type="presOf" srcId="{C314A920-B7E1-400B-AF2E-7AB30D9405DC}" destId="{81C0EB48-878F-43C2-BAA3-E5CED82FC3F6}" srcOrd="0" destOrd="0" presId="urn:microsoft.com/office/officeart/2005/8/layout/StepDownProcess"/>
    <dgm:cxn modelId="{51F3F1B5-08DC-4B88-9C5F-EFC523B19127}" type="presOf" srcId="{7F0352C7-87C6-491D-9D4A-19F6A720CB54}" destId="{C0E0CC59-FE5B-4F33-8CDA-9EAF7B2DEC92}" srcOrd="0" destOrd="0" presId="urn:microsoft.com/office/officeart/2005/8/layout/StepDownProcess"/>
    <dgm:cxn modelId="{F4C446BD-F0C8-4AD7-A83B-CFEC6E0C9F61}" type="presOf" srcId="{064FCAAF-956B-4B4F-8A6D-490725A64171}" destId="{ED77E51F-9677-48D4-B3AA-AAEB01B08AC1}" srcOrd="0" destOrd="0" presId="urn:microsoft.com/office/officeart/2005/8/layout/StepDownProcess"/>
    <dgm:cxn modelId="{2FA6A1C0-3D21-4C68-8DD7-8B2793AAE40B}" srcId="{064FCAAF-956B-4B4F-8A6D-490725A64171}" destId="{2825A5B9-1FE0-4892-B452-8D88271BE5A5}" srcOrd="2" destOrd="0" parTransId="{DFE1F838-E0A4-4304-912B-C839398A507F}" sibTransId="{3173014D-C5F5-4BA9-B314-692BEC5DBA62}"/>
    <dgm:cxn modelId="{65A6E5DF-C8DB-48B6-9B07-8BF03E3A98BB}" type="presOf" srcId="{2825A5B9-1FE0-4892-B452-8D88271BE5A5}" destId="{4697E1E1-E1BA-464C-AB03-80775F105B54}" srcOrd="0" destOrd="0" presId="urn:microsoft.com/office/officeart/2005/8/layout/StepDownProcess"/>
    <dgm:cxn modelId="{B6179EF9-F0CC-4105-8B5C-D97F5E8B28FA}" srcId="{064FCAAF-956B-4B4F-8A6D-490725A64171}" destId="{C314A920-B7E1-400B-AF2E-7AB30D9405DC}" srcOrd="5" destOrd="0" parTransId="{7FD1FEC7-0992-4563-A83E-C31BFE5D70E7}" sibTransId="{A6E73F36-F6C0-4F41-975D-D8A9EC2058EB}"/>
    <dgm:cxn modelId="{1671FBE0-26E8-4150-9DC1-C95CEBDD87C2}" type="presParOf" srcId="{ED77E51F-9677-48D4-B3AA-AAEB01B08AC1}" destId="{6754107A-21A1-48E9-AB1C-BA21AF331066}" srcOrd="0" destOrd="0" presId="urn:microsoft.com/office/officeart/2005/8/layout/StepDownProcess"/>
    <dgm:cxn modelId="{2FA83B89-3E71-4FA2-99C9-534628FA619D}" type="presParOf" srcId="{6754107A-21A1-48E9-AB1C-BA21AF331066}" destId="{436E1E7B-00B5-42D1-A6F3-53AF1E57AE21}" srcOrd="0" destOrd="0" presId="urn:microsoft.com/office/officeart/2005/8/layout/StepDownProcess"/>
    <dgm:cxn modelId="{F553B2AF-BBD3-47EB-872C-B65B35816312}" type="presParOf" srcId="{6754107A-21A1-48E9-AB1C-BA21AF331066}" destId="{27A64783-1118-433C-812D-0D7054C44B19}" srcOrd="1" destOrd="0" presId="urn:microsoft.com/office/officeart/2005/8/layout/StepDownProcess"/>
    <dgm:cxn modelId="{C0C8B4F4-8809-434D-B70A-6243DF603545}" type="presParOf" srcId="{6754107A-21A1-48E9-AB1C-BA21AF331066}" destId="{ED7F258C-B1F4-4841-AF59-673843F5C34F}" srcOrd="2" destOrd="0" presId="urn:microsoft.com/office/officeart/2005/8/layout/StepDownProcess"/>
    <dgm:cxn modelId="{EF15D53E-B2AE-40C2-B912-8A52721AEE85}" type="presParOf" srcId="{ED77E51F-9677-48D4-B3AA-AAEB01B08AC1}" destId="{0DE984A2-BE45-45AA-A446-C4DAEF9C7293}" srcOrd="1" destOrd="0" presId="urn:microsoft.com/office/officeart/2005/8/layout/StepDownProcess"/>
    <dgm:cxn modelId="{3D0886C9-5BA6-44F1-96F8-56F89B4F6F74}" type="presParOf" srcId="{ED77E51F-9677-48D4-B3AA-AAEB01B08AC1}" destId="{2377C577-91B2-4BB0-AB60-6C494EBF91FC}" srcOrd="2" destOrd="0" presId="urn:microsoft.com/office/officeart/2005/8/layout/StepDownProcess"/>
    <dgm:cxn modelId="{22EAC4DF-11F5-4FA8-89AD-733693AF357E}" type="presParOf" srcId="{2377C577-91B2-4BB0-AB60-6C494EBF91FC}" destId="{944A0897-40E2-4313-B5F6-B9AB20F57882}" srcOrd="0" destOrd="0" presId="urn:microsoft.com/office/officeart/2005/8/layout/StepDownProcess"/>
    <dgm:cxn modelId="{B8FA22E4-1BE7-497D-AAAE-A7CEA91EC3EC}" type="presParOf" srcId="{2377C577-91B2-4BB0-AB60-6C494EBF91FC}" destId="{C0E0CC59-FE5B-4F33-8CDA-9EAF7B2DEC92}" srcOrd="1" destOrd="0" presId="urn:microsoft.com/office/officeart/2005/8/layout/StepDownProcess"/>
    <dgm:cxn modelId="{A8BFD2A1-ADC5-48BC-8C20-3234B7429AD6}" type="presParOf" srcId="{2377C577-91B2-4BB0-AB60-6C494EBF91FC}" destId="{AB54754C-A76B-4FA0-82A0-14D2D9AD229D}" srcOrd="2" destOrd="0" presId="urn:microsoft.com/office/officeart/2005/8/layout/StepDownProcess"/>
    <dgm:cxn modelId="{6A699413-3A61-4A31-9C86-9A1845F59EB6}" type="presParOf" srcId="{ED77E51F-9677-48D4-B3AA-AAEB01B08AC1}" destId="{C969BAF6-3080-4AA0-8994-B56DB491B682}" srcOrd="3" destOrd="0" presId="urn:microsoft.com/office/officeart/2005/8/layout/StepDownProcess"/>
    <dgm:cxn modelId="{C4372933-A96A-48E3-888F-544C7AA07C75}" type="presParOf" srcId="{ED77E51F-9677-48D4-B3AA-AAEB01B08AC1}" destId="{9139EF26-2AA5-49EF-932B-F2EC211DE371}" srcOrd="4" destOrd="0" presId="urn:microsoft.com/office/officeart/2005/8/layout/StepDownProcess"/>
    <dgm:cxn modelId="{EF2A692B-6F7D-46BE-8C65-F59CBA50FF5F}" type="presParOf" srcId="{9139EF26-2AA5-49EF-932B-F2EC211DE371}" destId="{BDB25D48-6034-4C09-AA1A-3A92CEBC1D55}" srcOrd="0" destOrd="0" presId="urn:microsoft.com/office/officeart/2005/8/layout/StepDownProcess"/>
    <dgm:cxn modelId="{4EAFAB21-36FD-4754-B91E-A27E8F5A7A6C}" type="presParOf" srcId="{9139EF26-2AA5-49EF-932B-F2EC211DE371}" destId="{4697E1E1-E1BA-464C-AB03-80775F105B54}" srcOrd="1" destOrd="0" presId="urn:microsoft.com/office/officeart/2005/8/layout/StepDownProcess"/>
    <dgm:cxn modelId="{431EEE89-655B-4BE9-B455-0BBF80EBC1BD}" type="presParOf" srcId="{9139EF26-2AA5-49EF-932B-F2EC211DE371}" destId="{E36D801C-F4BF-4FFD-BEF2-61880D9C6759}" srcOrd="2" destOrd="0" presId="urn:microsoft.com/office/officeart/2005/8/layout/StepDownProcess"/>
    <dgm:cxn modelId="{55216BFC-BA56-4865-B979-A30BC01E0B27}" type="presParOf" srcId="{ED77E51F-9677-48D4-B3AA-AAEB01B08AC1}" destId="{525DAD07-072A-4145-BE45-937F5359A649}" srcOrd="5" destOrd="0" presId="urn:microsoft.com/office/officeart/2005/8/layout/StepDownProcess"/>
    <dgm:cxn modelId="{D14F06F9-63E9-4032-8E0A-2968BA553C7F}" type="presParOf" srcId="{ED77E51F-9677-48D4-B3AA-AAEB01B08AC1}" destId="{51DE813E-3E1B-4909-BE72-F74446761585}" srcOrd="6" destOrd="0" presId="urn:microsoft.com/office/officeart/2005/8/layout/StepDownProcess"/>
    <dgm:cxn modelId="{DA0C4D1F-332B-4AA4-9DC5-107D14CFE6BA}" type="presParOf" srcId="{51DE813E-3E1B-4909-BE72-F74446761585}" destId="{27C87503-EAD1-477D-BF6C-6C1D8CDB04F6}" srcOrd="0" destOrd="0" presId="urn:microsoft.com/office/officeart/2005/8/layout/StepDownProcess"/>
    <dgm:cxn modelId="{734B1E94-9801-408C-AEDF-96E22EEBC92C}" type="presParOf" srcId="{51DE813E-3E1B-4909-BE72-F74446761585}" destId="{077CF4A0-202A-451A-94FE-5B249DF59AFB}" srcOrd="1" destOrd="0" presId="urn:microsoft.com/office/officeart/2005/8/layout/StepDownProcess"/>
    <dgm:cxn modelId="{A0B98785-98D4-4B0E-B175-631314BA41D6}" type="presParOf" srcId="{51DE813E-3E1B-4909-BE72-F74446761585}" destId="{8C855AB2-7E20-413C-B1E3-61BC8E52006D}" srcOrd="2" destOrd="0" presId="urn:microsoft.com/office/officeart/2005/8/layout/StepDownProcess"/>
    <dgm:cxn modelId="{3F8D3039-49A9-4C1B-BD1D-72E40AD6475F}" type="presParOf" srcId="{ED77E51F-9677-48D4-B3AA-AAEB01B08AC1}" destId="{0C3EABB8-7F19-4B47-9EAA-D585571702F7}" srcOrd="7" destOrd="0" presId="urn:microsoft.com/office/officeart/2005/8/layout/StepDownProcess"/>
    <dgm:cxn modelId="{F68F83FE-A671-411C-B7B2-2C67A65B07CE}" type="presParOf" srcId="{ED77E51F-9677-48D4-B3AA-AAEB01B08AC1}" destId="{4D43A8D8-7A11-4E03-9D1C-6B866AE87ECF}" srcOrd="8" destOrd="0" presId="urn:microsoft.com/office/officeart/2005/8/layout/StepDownProcess"/>
    <dgm:cxn modelId="{2FCC3A86-23C8-4918-96E9-3455E1CEFBE0}" type="presParOf" srcId="{4D43A8D8-7A11-4E03-9D1C-6B866AE87ECF}" destId="{4EB380DC-E8BF-42A1-8C73-B4289D9739FC}" srcOrd="0" destOrd="0" presId="urn:microsoft.com/office/officeart/2005/8/layout/StepDownProcess"/>
    <dgm:cxn modelId="{E15677D9-4C8A-4D13-A00A-AED78242BD9E}" type="presParOf" srcId="{4D43A8D8-7A11-4E03-9D1C-6B866AE87ECF}" destId="{6354E282-A15D-458B-ABBD-65F75E394959}" srcOrd="1" destOrd="0" presId="urn:microsoft.com/office/officeart/2005/8/layout/StepDownProcess"/>
    <dgm:cxn modelId="{24680CB9-CBCD-4EE9-B11E-E92C76247111}" type="presParOf" srcId="{4D43A8D8-7A11-4E03-9D1C-6B866AE87ECF}" destId="{9822CCF3-8652-4C3B-AB21-299C9D3E9121}" srcOrd="2" destOrd="0" presId="urn:microsoft.com/office/officeart/2005/8/layout/StepDownProcess"/>
    <dgm:cxn modelId="{44C84FD7-FAD0-41AB-AAE5-19E4EAD27177}" type="presParOf" srcId="{ED77E51F-9677-48D4-B3AA-AAEB01B08AC1}" destId="{C2DAE3BE-E76E-469C-B2A9-9959C8CF3ACE}" srcOrd="9" destOrd="0" presId="urn:microsoft.com/office/officeart/2005/8/layout/StepDownProcess"/>
    <dgm:cxn modelId="{5E2A2A42-AC7B-4EA9-97DA-7BEEA1C7582D}" type="presParOf" srcId="{ED77E51F-9677-48D4-B3AA-AAEB01B08AC1}" destId="{E03AF30A-2B55-4E75-9098-CCCF04A1D61B}" srcOrd="10" destOrd="0" presId="urn:microsoft.com/office/officeart/2005/8/layout/StepDownProcess"/>
    <dgm:cxn modelId="{CDD70970-ED77-426E-84F5-E904EDB1BAA5}" type="presParOf" srcId="{E03AF30A-2B55-4E75-9098-CCCF04A1D61B}" destId="{81C0EB48-878F-43C2-BAA3-E5CED82FC3F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853689-8C4F-4D30-9CEB-3F0336BD143C}" type="doc">
      <dgm:prSet loTypeId="urn:microsoft.com/office/officeart/2005/8/layout/vList2" loCatId="list" qsTypeId="urn:microsoft.com/office/officeart/2009/2/quickstyle/3d8" qsCatId="3D" csTypeId="urn:microsoft.com/office/officeart/2005/8/colors/accent0_3" csCatId="mainScheme" phldr="1"/>
      <dgm:spPr/>
      <dgm:t>
        <a:bodyPr/>
        <a:lstStyle/>
        <a:p>
          <a:endParaRPr lang="en-US"/>
        </a:p>
      </dgm:t>
    </dgm:pt>
    <dgm:pt modelId="{7094BCC9-6CA4-4D5E-9EE5-475B18426FF8}">
      <dgm:prSet phldrT="[Text]"/>
      <dgm:spPr/>
      <dgm:t>
        <a:bodyPr/>
        <a:lstStyle/>
        <a:p>
          <a:r>
            <a:rPr lang="en-US" b="1" i="0" dirty="0"/>
            <a:t>Stakeholder Identification</a:t>
          </a:r>
          <a:endParaRPr lang="en-US" dirty="0"/>
        </a:p>
      </dgm:t>
    </dgm:pt>
    <dgm:pt modelId="{D886AD9E-DCEC-4F1F-85BB-DD88F7B0ACD9}" type="parTrans" cxnId="{CB619E5B-5E87-45B2-AF39-2348800C19C5}">
      <dgm:prSet/>
      <dgm:spPr/>
      <dgm:t>
        <a:bodyPr/>
        <a:lstStyle/>
        <a:p>
          <a:endParaRPr lang="en-US"/>
        </a:p>
      </dgm:t>
    </dgm:pt>
    <dgm:pt modelId="{CD777FA4-6AA6-4B0C-87BA-1A328747BD4E}" type="sibTrans" cxnId="{CB619E5B-5E87-45B2-AF39-2348800C19C5}">
      <dgm:prSet/>
      <dgm:spPr/>
      <dgm:t>
        <a:bodyPr/>
        <a:lstStyle/>
        <a:p>
          <a:endParaRPr lang="en-US"/>
        </a:p>
      </dgm:t>
    </dgm:pt>
    <dgm:pt modelId="{1A9DC36A-7AB6-4D37-BDD1-CCD0C8AC4C5A}">
      <dgm:prSet phldrT="[Text]"/>
      <dgm:spPr/>
      <dgm:t>
        <a:bodyPr/>
        <a:lstStyle/>
        <a:p>
          <a:r>
            <a:rPr lang="en-US" b="1" i="0" dirty="0"/>
            <a:t>Gather Requirements</a:t>
          </a:r>
          <a:endParaRPr lang="en-US" dirty="0"/>
        </a:p>
      </dgm:t>
    </dgm:pt>
    <dgm:pt modelId="{E1A4AB3C-0D32-4094-BCB8-2CD84C41D85B}" type="parTrans" cxnId="{5DD26583-D8FA-4B6C-8B2D-73CCB098B263}">
      <dgm:prSet/>
      <dgm:spPr/>
      <dgm:t>
        <a:bodyPr/>
        <a:lstStyle/>
        <a:p>
          <a:endParaRPr lang="en-US"/>
        </a:p>
      </dgm:t>
    </dgm:pt>
    <dgm:pt modelId="{8BC7F812-3F50-4CBC-A42D-06BD6A1E4C97}" type="sibTrans" cxnId="{5DD26583-D8FA-4B6C-8B2D-73CCB098B263}">
      <dgm:prSet/>
      <dgm:spPr/>
      <dgm:t>
        <a:bodyPr/>
        <a:lstStyle/>
        <a:p>
          <a:endParaRPr lang="en-US"/>
        </a:p>
      </dgm:t>
    </dgm:pt>
    <dgm:pt modelId="{B423FE44-ADE2-4E12-B27E-1C2F1EC4BF85}">
      <dgm:prSet phldrT="[Text]"/>
      <dgm:spPr/>
      <dgm:t>
        <a:bodyPr/>
        <a:lstStyle/>
        <a:p>
          <a:r>
            <a:rPr lang="en-US" b="1" i="0" dirty="0"/>
            <a:t>Prioritization</a:t>
          </a:r>
          <a:endParaRPr lang="en-US" dirty="0"/>
        </a:p>
      </dgm:t>
    </dgm:pt>
    <dgm:pt modelId="{2FC190C3-6729-4907-B7CE-00158D9E780A}" type="parTrans" cxnId="{7F28B041-5300-47A1-9B80-CD17217176CC}">
      <dgm:prSet/>
      <dgm:spPr/>
      <dgm:t>
        <a:bodyPr/>
        <a:lstStyle/>
        <a:p>
          <a:endParaRPr lang="en-US"/>
        </a:p>
      </dgm:t>
    </dgm:pt>
    <dgm:pt modelId="{CDFFEE20-5E44-44BC-965E-612989D27DFC}" type="sibTrans" cxnId="{7F28B041-5300-47A1-9B80-CD17217176CC}">
      <dgm:prSet/>
      <dgm:spPr/>
      <dgm:t>
        <a:bodyPr/>
        <a:lstStyle/>
        <a:p>
          <a:endParaRPr lang="en-US"/>
        </a:p>
      </dgm:t>
    </dgm:pt>
    <dgm:pt modelId="{3C8AF0A0-73D3-4438-B054-B0D4A6A8861D}">
      <dgm:prSet phldrT="[Text]"/>
      <dgm:spPr/>
      <dgm:t>
        <a:bodyPr/>
        <a:lstStyle/>
        <a:p>
          <a:r>
            <a:rPr lang="en-US" b="1" i="0" dirty="0"/>
            <a:t>User Requirements</a:t>
          </a:r>
          <a:endParaRPr lang="en-US" dirty="0"/>
        </a:p>
      </dgm:t>
    </dgm:pt>
    <dgm:pt modelId="{C4D54A81-710A-4853-BF36-5B614025F60D}" type="parTrans" cxnId="{CE6B3C98-C9D3-4BD7-B4B4-1E9C912A5B20}">
      <dgm:prSet/>
      <dgm:spPr/>
      <dgm:t>
        <a:bodyPr/>
        <a:lstStyle/>
        <a:p>
          <a:endParaRPr lang="en-US"/>
        </a:p>
      </dgm:t>
    </dgm:pt>
    <dgm:pt modelId="{E36075FA-D935-4C19-A9F8-73E9C7682A8E}" type="sibTrans" cxnId="{CE6B3C98-C9D3-4BD7-B4B4-1E9C912A5B20}">
      <dgm:prSet/>
      <dgm:spPr/>
      <dgm:t>
        <a:bodyPr/>
        <a:lstStyle/>
        <a:p>
          <a:endParaRPr lang="en-US"/>
        </a:p>
      </dgm:t>
    </dgm:pt>
    <dgm:pt modelId="{8565B70D-7DCF-48A5-9B7E-066327FBAB69}">
      <dgm:prSet phldrT="[Text]"/>
      <dgm:spPr/>
      <dgm:t>
        <a:bodyPr/>
        <a:lstStyle/>
        <a:p>
          <a:r>
            <a:rPr lang="en-US" b="1" i="0" dirty="0"/>
            <a:t>Documentation</a:t>
          </a:r>
          <a:endParaRPr lang="en-US" dirty="0"/>
        </a:p>
      </dgm:t>
    </dgm:pt>
    <dgm:pt modelId="{03B2013C-07AE-4557-B0ED-8DE01028DF79}" type="parTrans" cxnId="{8DA899EC-3A8E-4A87-ACD9-9A7B36CE0349}">
      <dgm:prSet/>
      <dgm:spPr/>
      <dgm:t>
        <a:bodyPr/>
        <a:lstStyle/>
        <a:p>
          <a:endParaRPr lang="en-US"/>
        </a:p>
      </dgm:t>
    </dgm:pt>
    <dgm:pt modelId="{3F9C9E84-586F-400B-B453-DA78F7B9A79E}" type="sibTrans" cxnId="{8DA899EC-3A8E-4A87-ACD9-9A7B36CE0349}">
      <dgm:prSet/>
      <dgm:spPr/>
      <dgm:t>
        <a:bodyPr/>
        <a:lstStyle/>
        <a:p>
          <a:endParaRPr lang="en-US"/>
        </a:p>
      </dgm:t>
    </dgm:pt>
    <dgm:pt modelId="{4AADCDCD-F902-4B97-B68E-DFD1822262FE}">
      <dgm:prSet phldrT="[Text]"/>
      <dgm:spPr/>
      <dgm:t>
        <a:bodyPr/>
        <a:lstStyle/>
        <a:p>
          <a:r>
            <a:rPr lang="en-US" b="1" i="0"/>
            <a:t>Validation and Review</a:t>
          </a:r>
          <a:endParaRPr lang="en-US" dirty="0"/>
        </a:p>
      </dgm:t>
    </dgm:pt>
    <dgm:pt modelId="{386FC1BA-3E47-49B6-9DD3-FD094E62BE1E}" type="parTrans" cxnId="{D73E1152-DAB8-49CA-B142-9818460A7EDC}">
      <dgm:prSet/>
      <dgm:spPr/>
      <dgm:t>
        <a:bodyPr/>
        <a:lstStyle/>
        <a:p>
          <a:endParaRPr lang="en-US"/>
        </a:p>
      </dgm:t>
    </dgm:pt>
    <dgm:pt modelId="{54DEB075-0119-46BA-A7AD-2724785EB39B}" type="sibTrans" cxnId="{D73E1152-DAB8-49CA-B142-9818460A7EDC}">
      <dgm:prSet/>
      <dgm:spPr/>
      <dgm:t>
        <a:bodyPr/>
        <a:lstStyle/>
        <a:p>
          <a:endParaRPr lang="en-US"/>
        </a:p>
      </dgm:t>
    </dgm:pt>
    <dgm:pt modelId="{A1C7A63C-FBE4-4E06-B0E6-1116D30B7163}" type="pres">
      <dgm:prSet presAssocID="{DD853689-8C4F-4D30-9CEB-3F0336BD143C}" presName="linear" presStyleCnt="0">
        <dgm:presLayoutVars>
          <dgm:animLvl val="lvl"/>
          <dgm:resizeHandles val="exact"/>
        </dgm:presLayoutVars>
      </dgm:prSet>
      <dgm:spPr/>
    </dgm:pt>
    <dgm:pt modelId="{D2A35417-E4FC-4387-9DED-B673535E873F}" type="pres">
      <dgm:prSet presAssocID="{7094BCC9-6CA4-4D5E-9EE5-475B18426FF8}" presName="parentText" presStyleLbl="node1" presStyleIdx="0" presStyleCnt="6">
        <dgm:presLayoutVars>
          <dgm:chMax val="0"/>
          <dgm:bulletEnabled val="1"/>
        </dgm:presLayoutVars>
      </dgm:prSet>
      <dgm:spPr/>
    </dgm:pt>
    <dgm:pt modelId="{1E204233-70D4-4733-B60E-218FC29ADE82}" type="pres">
      <dgm:prSet presAssocID="{CD777FA4-6AA6-4B0C-87BA-1A328747BD4E}" presName="spacer" presStyleCnt="0"/>
      <dgm:spPr/>
    </dgm:pt>
    <dgm:pt modelId="{394009CE-4650-414A-B631-DBC2CEA5C64A}" type="pres">
      <dgm:prSet presAssocID="{1A9DC36A-7AB6-4D37-BDD1-CCD0C8AC4C5A}" presName="parentText" presStyleLbl="node1" presStyleIdx="1" presStyleCnt="6">
        <dgm:presLayoutVars>
          <dgm:chMax val="0"/>
          <dgm:bulletEnabled val="1"/>
        </dgm:presLayoutVars>
      </dgm:prSet>
      <dgm:spPr/>
    </dgm:pt>
    <dgm:pt modelId="{6F59F442-2DEB-4859-B0BD-1EC406D42D30}" type="pres">
      <dgm:prSet presAssocID="{8BC7F812-3F50-4CBC-A42D-06BD6A1E4C97}" presName="spacer" presStyleCnt="0"/>
      <dgm:spPr/>
    </dgm:pt>
    <dgm:pt modelId="{75484196-CB90-4D6F-ADC0-55483EA70AC7}" type="pres">
      <dgm:prSet presAssocID="{3C8AF0A0-73D3-4438-B054-B0D4A6A8861D}" presName="parentText" presStyleLbl="node1" presStyleIdx="2" presStyleCnt="6">
        <dgm:presLayoutVars>
          <dgm:chMax val="0"/>
          <dgm:bulletEnabled val="1"/>
        </dgm:presLayoutVars>
      </dgm:prSet>
      <dgm:spPr/>
    </dgm:pt>
    <dgm:pt modelId="{875B2CE9-2A74-4C58-9C46-92D081928D8E}" type="pres">
      <dgm:prSet presAssocID="{E36075FA-D935-4C19-A9F8-73E9C7682A8E}" presName="spacer" presStyleCnt="0"/>
      <dgm:spPr/>
    </dgm:pt>
    <dgm:pt modelId="{3B5634DB-6099-4076-A4EB-5C767C29C9F7}" type="pres">
      <dgm:prSet presAssocID="{B423FE44-ADE2-4E12-B27E-1C2F1EC4BF85}" presName="parentText" presStyleLbl="node1" presStyleIdx="3" presStyleCnt="6">
        <dgm:presLayoutVars>
          <dgm:chMax val="0"/>
          <dgm:bulletEnabled val="1"/>
        </dgm:presLayoutVars>
      </dgm:prSet>
      <dgm:spPr/>
    </dgm:pt>
    <dgm:pt modelId="{759C94A8-7CF7-4CDD-876E-63F04BD9AD73}" type="pres">
      <dgm:prSet presAssocID="{CDFFEE20-5E44-44BC-965E-612989D27DFC}" presName="spacer" presStyleCnt="0"/>
      <dgm:spPr/>
    </dgm:pt>
    <dgm:pt modelId="{9DBA79B3-3D72-4B2F-B5AC-D46415B97F71}" type="pres">
      <dgm:prSet presAssocID="{8565B70D-7DCF-48A5-9B7E-066327FBAB69}" presName="parentText" presStyleLbl="node1" presStyleIdx="4" presStyleCnt="6">
        <dgm:presLayoutVars>
          <dgm:chMax val="0"/>
          <dgm:bulletEnabled val="1"/>
        </dgm:presLayoutVars>
      </dgm:prSet>
      <dgm:spPr/>
    </dgm:pt>
    <dgm:pt modelId="{7D3F36FE-F008-4BF0-ADA4-02AE717F6D7D}" type="pres">
      <dgm:prSet presAssocID="{3F9C9E84-586F-400B-B453-DA78F7B9A79E}" presName="spacer" presStyleCnt="0"/>
      <dgm:spPr/>
    </dgm:pt>
    <dgm:pt modelId="{9C25CC7F-DD71-4C76-87F5-E58F2DCAE870}" type="pres">
      <dgm:prSet presAssocID="{4AADCDCD-F902-4B97-B68E-DFD1822262FE}" presName="parentText" presStyleLbl="node1" presStyleIdx="5" presStyleCnt="6">
        <dgm:presLayoutVars>
          <dgm:chMax val="0"/>
          <dgm:bulletEnabled val="1"/>
        </dgm:presLayoutVars>
      </dgm:prSet>
      <dgm:spPr/>
    </dgm:pt>
  </dgm:ptLst>
  <dgm:cxnLst>
    <dgm:cxn modelId="{CD152D03-C448-43D1-ABE0-4DCFEE642A11}" type="presOf" srcId="{1A9DC36A-7AB6-4D37-BDD1-CCD0C8AC4C5A}" destId="{394009CE-4650-414A-B631-DBC2CEA5C64A}" srcOrd="0" destOrd="0" presId="urn:microsoft.com/office/officeart/2005/8/layout/vList2"/>
    <dgm:cxn modelId="{F7205824-0795-483B-920C-426F3DFFEE81}" type="presOf" srcId="{3C8AF0A0-73D3-4438-B054-B0D4A6A8861D}" destId="{75484196-CB90-4D6F-ADC0-55483EA70AC7}" srcOrd="0" destOrd="0" presId="urn:microsoft.com/office/officeart/2005/8/layout/vList2"/>
    <dgm:cxn modelId="{9F104537-E4F3-488A-8898-CB58ACB74750}" type="presOf" srcId="{DD853689-8C4F-4D30-9CEB-3F0336BD143C}" destId="{A1C7A63C-FBE4-4E06-B0E6-1116D30B7163}" srcOrd="0" destOrd="0" presId="urn:microsoft.com/office/officeart/2005/8/layout/vList2"/>
    <dgm:cxn modelId="{CB619E5B-5E87-45B2-AF39-2348800C19C5}" srcId="{DD853689-8C4F-4D30-9CEB-3F0336BD143C}" destId="{7094BCC9-6CA4-4D5E-9EE5-475B18426FF8}" srcOrd="0" destOrd="0" parTransId="{D886AD9E-DCEC-4F1F-85BB-DD88F7B0ACD9}" sibTransId="{CD777FA4-6AA6-4B0C-87BA-1A328747BD4E}"/>
    <dgm:cxn modelId="{5CBAE35E-5A29-41C2-9CA8-A6FE577EB236}" type="presOf" srcId="{4AADCDCD-F902-4B97-B68E-DFD1822262FE}" destId="{9C25CC7F-DD71-4C76-87F5-E58F2DCAE870}" srcOrd="0" destOrd="0" presId="urn:microsoft.com/office/officeart/2005/8/layout/vList2"/>
    <dgm:cxn modelId="{7F28B041-5300-47A1-9B80-CD17217176CC}" srcId="{DD853689-8C4F-4D30-9CEB-3F0336BD143C}" destId="{B423FE44-ADE2-4E12-B27E-1C2F1EC4BF85}" srcOrd="3" destOrd="0" parTransId="{2FC190C3-6729-4907-B7CE-00158D9E780A}" sibTransId="{CDFFEE20-5E44-44BC-965E-612989D27DFC}"/>
    <dgm:cxn modelId="{C9A02E51-2A60-4A3E-9ACE-4B68E568A061}" type="presOf" srcId="{8565B70D-7DCF-48A5-9B7E-066327FBAB69}" destId="{9DBA79B3-3D72-4B2F-B5AC-D46415B97F71}" srcOrd="0" destOrd="0" presId="urn:microsoft.com/office/officeart/2005/8/layout/vList2"/>
    <dgm:cxn modelId="{D73E1152-DAB8-49CA-B142-9818460A7EDC}" srcId="{DD853689-8C4F-4D30-9CEB-3F0336BD143C}" destId="{4AADCDCD-F902-4B97-B68E-DFD1822262FE}" srcOrd="5" destOrd="0" parTransId="{386FC1BA-3E47-49B6-9DD3-FD094E62BE1E}" sibTransId="{54DEB075-0119-46BA-A7AD-2724785EB39B}"/>
    <dgm:cxn modelId="{5DD26583-D8FA-4B6C-8B2D-73CCB098B263}" srcId="{DD853689-8C4F-4D30-9CEB-3F0336BD143C}" destId="{1A9DC36A-7AB6-4D37-BDD1-CCD0C8AC4C5A}" srcOrd="1" destOrd="0" parTransId="{E1A4AB3C-0D32-4094-BCB8-2CD84C41D85B}" sibTransId="{8BC7F812-3F50-4CBC-A42D-06BD6A1E4C97}"/>
    <dgm:cxn modelId="{CE6B3C98-C9D3-4BD7-B4B4-1E9C912A5B20}" srcId="{DD853689-8C4F-4D30-9CEB-3F0336BD143C}" destId="{3C8AF0A0-73D3-4438-B054-B0D4A6A8861D}" srcOrd="2" destOrd="0" parTransId="{C4D54A81-710A-4853-BF36-5B614025F60D}" sibTransId="{E36075FA-D935-4C19-A9F8-73E9C7682A8E}"/>
    <dgm:cxn modelId="{11BD81AD-CDD1-46AA-97B1-1B27B28F8965}" type="presOf" srcId="{B423FE44-ADE2-4E12-B27E-1C2F1EC4BF85}" destId="{3B5634DB-6099-4076-A4EB-5C767C29C9F7}" srcOrd="0" destOrd="0" presId="urn:microsoft.com/office/officeart/2005/8/layout/vList2"/>
    <dgm:cxn modelId="{F7A2CFDB-7C34-48BB-ADBA-F2BBC2840B77}" type="presOf" srcId="{7094BCC9-6CA4-4D5E-9EE5-475B18426FF8}" destId="{D2A35417-E4FC-4387-9DED-B673535E873F}" srcOrd="0" destOrd="0" presId="urn:microsoft.com/office/officeart/2005/8/layout/vList2"/>
    <dgm:cxn modelId="{8DA899EC-3A8E-4A87-ACD9-9A7B36CE0349}" srcId="{DD853689-8C4F-4D30-9CEB-3F0336BD143C}" destId="{8565B70D-7DCF-48A5-9B7E-066327FBAB69}" srcOrd="4" destOrd="0" parTransId="{03B2013C-07AE-4557-B0ED-8DE01028DF79}" sibTransId="{3F9C9E84-586F-400B-B453-DA78F7B9A79E}"/>
    <dgm:cxn modelId="{76F04F7D-BB32-48F6-9ADF-6E6A4472925B}" type="presParOf" srcId="{A1C7A63C-FBE4-4E06-B0E6-1116D30B7163}" destId="{D2A35417-E4FC-4387-9DED-B673535E873F}" srcOrd="0" destOrd="0" presId="urn:microsoft.com/office/officeart/2005/8/layout/vList2"/>
    <dgm:cxn modelId="{E84DB199-A398-443C-8882-F99BC564A35D}" type="presParOf" srcId="{A1C7A63C-FBE4-4E06-B0E6-1116D30B7163}" destId="{1E204233-70D4-4733-B60E-218FC29ADE82}" srcOrd="1" destOrd="0" presId="urn:microsoft.com/office/officeart/2005/8/layout/vList2"/>
    <dgm:cxn modelId="{8DFC9089-BCEB-4180-8D84-0F98C8C8C904}" type="presParOf" srcId="{A1C7A63C-FBE4-4E06-B0E6-1116D30B7163}" destId="{394009CE-4650-414A-B631-DBC2CEA5C64A}" srcOrd="2" destOrd="0" presId="urn:microsoft.com/office/officeart/2005/8/layout/vList2"/>
    <dgm:cxn modelId="{0918F093-34AA-423D-9F7D-5485313DB337}" type="presParOf" srcId="{A1C7A63C-FBE4-4E06-B0E6-1116D30B7163}" destId="{6F59F442-2DEB-4859-B0BD-1EC406D42D30}" srcOrd="3" destOrd="0" presId="urn:microsoft.com/office/officeart/2005/8/layout/vList2"/>
    <dgm:cxn modelId="{219D99ED-EF30-4096-ADC3-42B9B87F9A7F}" type="presParOf" srcId="{A1C7A63C-FBE4-4E06-B0E6-1116D30B7163}" destId="{75484196-CB90-4D6F-ADC0-55483EA70AC7}" srcOrd="4" destOrd="0" presId="urn:microsoft.com/office/officeart/2005/8/layout/vList2"/>
    <dgm:cxn modelId="{2B44201A-AE85-4949-A4B8-CF70DE6E64E0}" type="presParOf" srcId="{A1C7A63C-FBE4-4E06-B0E6-1116D30B7163}" destId="{875B2CE9-2A74-4C58-9C46-92D081928D8E}" srcOrd="5" destOrd="0" presId="urn:microsoft.com/office/officeart/2005/8/layout/vList2"/>
    <dgm:cxn modelId="{D6D12151-A4B2-4F82-AC89-D5266FBC29AF}" type="presParOf" srcId="{A1C7A63C-FBE4-4E06-B0E6-1116D30B7163}" destId="{3B5634DB-6099-4076-A4EB-5C767C29C9F7}" srcOrd="6" destOrd="0" presId="urn:microsoft.com/office/officeart/2005/8/layout/vList2"/>
    <dgm:cxn modelId="{BC764DBC-191F-4C67-9708-7D77447C1DF7}" type="presParOf" srcId="{A1C7A63C-FBE4-4E06-B0E6-1116D30B7163}" destId="{759C94A8-7CF7-4CDD-876E-63F04BD9AD73}" srcOrd="7" destOrd="0" presId="urn:microsoft.com/office/officeart/2005/8/layout/vList2"/>
    <dgm:cxn modelId="{4EE54002-4D18-4958-B063-48BA33416F45}" type="presParOf" srcId="{A1C7A63C-FBE4-4E06-B0E6-1116D30B7163}" destId="{9DBA79B3-3D72-4B2F-B5AC-D46415B97F71}" srcOrd="8" destOrd="0" presId="urn:microsoft.com/office/officeart/2005/8/layout/vList2"/>
    <dgm:cxn modelId="{959B0E65-1234-4C32-8CA8-78802C5FF902}" type="presParOf" srcId="{A1C7A63C-FBE4-4E06-B0E6-1116D30B7163}" destId="{7D3F36FE-F008-4BF0-ADA4-02AE717F6D7D}" srcOrd="9" destOrd="0" presId="urn:microsoft.com/office/officeart/2005/8/layout/vList2"/>
    <dgm:cxn modelId="{E67D42C7-4F54-4D64-9849-4C507C6D1983}" type="presParOf" srcId="{A1C7A63C-FBE4-4E06-B0E6-1116D30B7163}" destId="{9C25CC7F-DD71-4C76-87F5-E58F2DCAE8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6E892-8AD0-4D2C-A81C-099FBB1C8F86}">
      <dsp:nvSpPr>
        <dsp:cNvPr id="0" name=""/>
        <dsp:cNvSpPr/>
      </dsp:nvSpPr>
      <dsp:spPr>
        <a:xfrm>
          <a:off x="-4843390" y="-742270"/>
          <a:ext cx="5768674" cy="5768674"/>
        </a:xfrm>
        <a:prstGeom prst="blockArc">
          <a:avLst>
            <a:gd name="adj1" fmla="val 18900000"/>
            <a:gd name="adj2" fmla="val 2700000"/>
            <a:gd name="adj3" fmla="val 37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1B4A1-5FBB-4894-812C-CC09E09AD9EC}">
      <dsp:nvSpPr>
        <dsp:cNvPr id="0" name=""/>
        <dsp:cNvSpPr/>
      </dsp:nvSpPr>
      <dsp:spPr>
        <a:xfrm>
          <a:off x="595095" y="428413"/>
          <a:ext cx="6547141" cy="8568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106" tIns="43180" rIns="43180" bIns="43180" numCol="1" spcCol="1270" anchor="t" anchorCtr="0">
          <a:noAutofit/>
        </a:bodyPr>
        <a:lstStyle/>
        <a:p>
          <a:pPr marL="0" lvl="0" indent="0" algn="l" defTabSz="755650">
            <a:lnSpc>
              <a:spcPct val="90000"/>
            </a:lnSpc>
            <a:spcBef>
              <a:spcPct val="0"/>
            </a:spcBef>
            <a:spcAft>
              <a:spcPct val="35000"/>
            </a:spcAft>
            <a:buNone/>
          </a:pPr>
          <a:r>
            <a:rPr lang="en-US" sz="1700" b="1" i="0" kern="1200" dirty="0"/>
            <a:t>Market Analysis</a:t>
          </a:r>
          <a:endParaRPr lang="en-US" sz="1700" kern="1200" dirty="0"/>
        </a:p>
        <a:p>
          <a:pPr marL="114300" lvl="1" indent="-114300" algn="l" defTabSz="577850">
            <a:lnSpc>
              <a:spcPct val="90000"/>
            </a:lnSpc>
            <a:spcBef>
              <a:spcPct val="0"/>
            </a:spcBef>
            <a:spcAft>
              <a:spcPct val="15000"/>
            </a:spcAft>
            <a:buChar char="•"/>
          </a:pPr>
          <a:r>
            <a:rPr lang="en-US" sz="1300" b="0" i="0" kern="1200" dirty="0"/>
            <a:t>Identify the target market</a:t>
          </a:r>
          <a:endParaRPr lang="en-US" sz="1300" kern="1200" dirty="0"/>
        </a:p>
        <a:p>
          <a:pPr marL="114300" lvl="1" indent="-114300" algn="l" defTabSz="577850">
            <a:lnSpc>
              <a:spcPct val="90000"/>
            </a:lnSpc>
            <a:spcBef>
              <a:spcPct val="0"/>
            </a:spcBef>
            <a:spcAft>
              <a:spcPct val="15000"/>
            </a:spcAft>
            <a:buChar char="•"/>
          </a:pPr>
          <a:r>
            <a:rPr lang="en-US" sz="1300" b="0" i="0" kern="1200" dirty="0"/>
            <a:t>Analyze the demand</a:t>
          </a:r>
          <a:endParaRPr lang="en-US" sz="1300" kern="1200" dirty="0"/>
        </a:p>
      </dsp:txBody>
      <dsp:txXfrm>
        <a:off x="595095" y="428413"/>
        <a:ext cx="6547141" cy="856826"/>
      </dsp:txXfrm>
    </dsp:sp>
    <dsp:sp modelId="{B3A244F9-0E89-4D40-BEA2-0071C82A2834}">
      <dsp:nvSpPr>
        <dsp:cNvPr id="0" name=""/>
        <dsp:cNvSpPr/>
      </dsp:nvSpPr>
      <dsp:spPr>
        <a:xfrm>
          <a:off x="59578" y="321309"/>
          <a:ext cx="1071033" cy="107103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540BE7-7D66-4402-B0E2-1888398B8E22}">
      <dsp:nvSpPr>
        <dsp:cNvPr id="0" name=""/>
        <dsp:cNvSpPr/>
      </dsp:nvSpPr>
      <dsp:spPr>
        <a:xfrm>
          <a:off x="906551" y="1713653"/>
          <a:ext cx="6235684" cy="8568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106" tIns="43180" rIns="43180" bIns="43180" numCol="1" spcCol="1270" anchor="t" anchorCtr="0">
          <a:noAutofit/>
        </a:bodyPr>
        <a:lstStyle/>
        <a:p>
          <a:pPr marL="0" lvl="0" indent="0" algn="l" defTabSz="755650">
            <a:lnSpc>
              <a:spcPct val="90000"/>
            </a:lnSpc>
            <a:spcBef>
              <a:spcPct val="0"/>
            </a:spcBef>
            <a:spcAft>
              <a:spcPct val="35000"/>
            </a:spcAft>
            <a:buNone/>
          </a:pPr>
          <a:r>
            <a:rPr lang="en-US" sz="1700" b="1" i="0" kern="1200" dirty="0"/>
            <a:t>Business Model</a:t>
          </a:r>
          <a:endParaRPr lang="en-US" sz="1700" kern="1200" dirty="0"/>
        </a:p>
        <a:p>
          <a:pPr marL="114300" lvl="1" indent="-114300" algn="l" defTabSz="577850">
            <a:lnSpc>
              <a:spcPct val="90000"/>
            </a:lnSpc>
            <a:spcBef>
              <a:spcPct val="0"/>
            </a:spcBef>
            <a:spcAft>
              <a:spcPct val="15000"/>
            </a:spcAft>
            <a:buChar char="•"/>
          </a:pPr>
          <a:r>
            <a:rPr lang="en-US" sz="1300" b="0" i="0" kern="1200" dirty="0"/>
            <a:t>Define the business model</a:t>
          </a:r>
          <a:endParaRPr lang="en-US" sz="1300" kern="1200" dirty="0"/>
        </a:p>
        <a:p>
          <a:pPr marL="114300" lvl="1" indent="-114300" algn="l" defTabSz="577850">
            <a:lnSpc>
              <a:spcPct val="90000"/>
            </a:lnSpc>
            <a:spcBef>
              <a:spcPct val="0"/>
            </a:spcBef>
            <a:spcAft>
              <a:spcPct val="15000"/>
            </a:spcAft>
            <a:buChar char="•"/>
          </a:pPr>
          <a:r>
            <a:rPr lang="en-US" sz="1300" b="0" i="0" kern="1200" dirty="0"/>
            <a:t>Pricing strategy</a:t>
          </a:r>
          <a:endParaRPr lang="en-US" sz="1300" kern="1200" dirty="0"/>
        </a:p>
      </dsp:txBody>
      <dsp:txXfrm>
        <a:off x="906551" y="1713653"/>
        <a:ext cx="6235684" cy="856826"/>
      </dsp:txXfrm>
    </dsp:sp>
    <dsp:sp modelId="{A3036B42-1DB4-496A-879E-E6C63C9074E8}">
      <dsp:nvSpPr>
        <dsp:cNvPr id="0" name=""/>
        <dsp:cNvSpPr/>
      </dsp:nvSpPr>
      <dsp:spPr>
        <a:xfrm>
          <a:off x="371035" y="1606549"/>
          <a:ext cx="1071033" cy="107103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62740E-AD5E-40EE-8ADB-B37A2B3344CF}">
      <dsp:nvSpPr>
        <dsp:cNvPr id="0" name=""/>
        <dsp:cNvSpPr/>
      </dsp:nvSpPr>
      <dsp:spPr>
        <a:xfrm>
          <a:off x="595095" y="2998893"/>
          <a:ext cx="6547141" cy="8568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106" tIns="43180" rIns="43180" bIns="43180" numCol="1" spcCol="1270" anchor="t" anchorCtr="0">
          <a:noAutofit/>
        </a:bodyPr>
        <a:lstStyle/>
        <a:p>
          <a:pPr marL="0" lvl="0" indent="0" algn="l" defTabSz="755650">
            <a:lnSpc>
              <a:spcPct val="90000"/>
            </a:lnSpc>
            <a:spcBef>
              <a:spcPct val="0"/>
            </a:spcBef>
            <a:spcAft>
              <a:spcPct val="35000"/>
            </a:spcAft>
            <a:buNone/>
          </a:pPr>
          <a:r>
            <a:rPr lang="en-US" sz="1700" b="1" i="0" kern="1200" dirty="0"/>
            <a:t>Technology and Infrastructure</a:t>
          </a:r>
          <a:endParaRPr lang="en-US" sz="1700" kern="1200" dirty="0"/>
        </a:p>
        <a:p>
          <a:pPr marL="114300" lvl="1" indent="-114300" algn="l" defTabSz="577850">
            <a:lnSpc>
              <a:spcPct val="90000"/>
            </a:lnSpc>
            <a:spcBef>
              <a:spcPct val="0"/>
            </a:spcBef>
            <a:spcAft>
              <a:spcPct val="15000"/>
            </a:spcAft>
            <a:buChar char="•"/>
          </a:pPr>
          <a:r>
            <a:rPr lang="en-US" sz="1300" b="0" i="0" kern="1200" dirty="0"/>
            <a:t>E-commerce platform</a:t>
          </a:r>
          <a:endParaRPr lang="en-US" sz="1300" kern="1200" dirty="0"/>
        </a:p>
        <a:p>
          <a:pPr marL="114300" lvl="1" indent="-114300" algn="l" defTabSz="577850">
            <a:lnSpc>
              <a:spcPct val="90000"/>
            </a:lnSpc>
            <a:spcBef>
              <a:spcPct val="0"/>
            </a:spcBef>
            <a:spcAft>
              <a:spcPct val="15000"/>
            </a:spcAft>
            <a:buChar char="•"/>
          </a:pPr>
          <a:r>
            <a:rPr lang="en-US" sz="1300" b="0" i="0" kern="1200" dirty="0"/>
            <a:t>Website development</a:t>
          </a:r>
          <a:endParaRPr lang="en-US" sz="1300" kern="1200" dirty="0"/>
        </a:p>
      </dsp:txBody>
      <dsp:txXfrm>
        <a:off x="595095" y="2998893"/>
        <a:ext cx="6547141" cy="856826"/>
      </dsp:txXfrm>
    </dsp:sp>
    <dsp:sp modelId="{268500E1-0527-4A98-91AC-AC92590071E6}">
      <dsp:nvSpPr>
        <dsp:cNvPr id="0" name=""/>
        <dsp:cNvSpPr/>
      </dsp:nvSpPr>
      <dsp:spPr>
        <a:xfrm>
          <a:off x="59578" y="2891789"/>
          <a:ext cx="1071033" cy="107103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6E892-8AD0-4D2C-A81C-099FBB1C8F86}">
      <dsp:nvSpPr>
        <dsp:cNvPr id="0" name=""/>
        <dsp:cNvSpPr/>
      </dsp:nvSpPr>
      <dsp:spPr>
        <a:xfrm>
          <a:off x="-4843390" y="-742270"/>
          <a:ext cx="5768674" cy="5768674"/>
        </a:xfrm>
        <a:prstGeom prst="blockArc">
          <a:avLst>
            <a:gd name="adj1" fmla="val 18900000"/>
            <a:gd name="adj2" fmla="val 2700000"/>
            <a:gd name="adj3" fmla="val 37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1B4A1-5FBB-4894-812C-CC09E09AD9EC}">
      <dsp:nvSpPr>
        <dsp:cNvPr id="0" name=""/>
        <dsp:cNvSpPr/>
      </dsp:nvSpPr>
      <dsp:spPr>
        <a:xfrm>
          <a:off x="595095" y="428413"/>
          <a:ext cx="6547141" cy="8568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106" tIns="43180" rIns="43180" bIns="43180" numCol="1" spcCol="1270" anchor="t" anchorCtr="0">
          <a:noAutofit/>
        </a:bodyPr>
        <a:lstStyle/>
        <a:p>
          <a:pPr marL="0" lvl="0" indent="0" algn="l" defTabSz="755650">
            <a:lnSpc>
              <a:spcPct val="90000"/>
            </a:lnSpc>
            <a:spcBef>
              <a:spcPct val="0"/>
            </a:spcBef>
            <a:spcAft>
              <a:spcPct val="35000"/>
            </a:spcAft>
            <a:buNone/>
          </a:pPr>
          <a:r>
            <a:rPr lang="en-US" sz="1700" b="1" i="0" kern="1200" dirty="0"/>
            <a:t>Supply Chain Management</a:t>
          </a:r>
          <a:endParaRPr lang="en-US" sz="1700" kern="1200" dirty="0"/>
        </a:p>
        <a:p>
          <a:pPr marL="114300" lvl="1" indent="-114300" algn="l" defTabSz="577850">
            <a:lnSpc>
              <a:spcPct val="90000"/>
            </a:lnSpc>
            <a:spcBef>
              <a:spcPct val="0"/>
            </a:spcBef>
            <a:spcAft>
              <a:spcPct val="15000"/>
            </a:spcAft>
            <a:buChar char="•"/>
          </a:pPr>
          <a:r>
            <a:rPr lang="en-US" sz="1300" b="0" i="0" kern="1200" dirty="0"/>
            <a:t>Sourcing inventory</a:t>
          </a:r>
          <a:endParaRPr lang="en-US" sz="1300" kern="1200" dirty="0"/>
        </a:p>
        <a:p>
          <a:pPr marL="114300" lvl="1" indent="-114300" algn="l" defTabSz="577850">
            <a:lnSpc>
              <a:spcPct val="90000"/>
            </a:lnSpc>
            <a:spcBef>
              <a:spcPct val="0"/>
            </a:spcBef>
            <a:spcAft>
              <a:spcPct val="15000"/>
            </a:spcAft>
            <a:buChar char="•"/>
          </a:pPr>
          <a:r>
            <a:rPr lang="en-US" sz="1300" b="0" i="0" kern="1200" dirty="0"/>
            <a:t>Inventory management</a:t>
          </a:r>
          <a:endParaRPr lang="en-US" sz="1300" kern="1200" dirty="0"/>
        </a:p>
      </dsp:txBody>
      <dsp:txXfrm>
        <a:off x="595095" y="428413"/>
        <a:ext cx="6547141" cy="856826"/>
      </dsp:txXfrm>
    </dsp:sp>
    <dsp:sp modelId="{B3A244F9-0E89-4D40-BEA2-0071C82A2834}">
      <dsp:nvSpPr>
        <dsp:cNvPr id="0" name=""/>
        <dsp:cNvSpPr/>
      </dsp:nvSpPr>
      <dsp:spPr>
        <a:xfrm>
          <a:off x="59578" y="321309"/>
          <a:ext cx="1071033" cy="107103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540BE7-7D66-4402-B0E2-1888398B8E22}">
      <dsp:nvSpPr>
        <dsp:cNvPr id="0" name=""/>
        <dsp:cNvSpPr/>
      </dsp:nvSpPr>
      <dsp:spPr>
        <a:xfrm>
          <a:off x="906551" y="1713653"/>
          <a:ext cx="6235684" cy="8568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106" tIns="43180" rIns="43180" bIns="43180" numCol="1" spcCol="1270" anchor="t" anchorCtr="0">
          <a:noAutofit/>
        </a:bodyPr>
        <a:lstStyle/>
        <a:p>
          <a:pPr marL="0" lvl="0" indent="0" algn="l" defTabSz="755650">
            <a:lnSpc>
              <a:spcPct val="90000"/>
            </a:lnSpc>
            <a:spcBef>
              <a:spcPct val="0"/>
            </a:spcBef>
            <a:spcAft>
              <a:spcPct val="35000"/>
            </a:spcAft>
            <a:buNone/>
          </a:pPr>
          <a:r>
            <a:rPr lang="en-US" sz="1700" b="1" i="0" kern="1200" dirty="0"/>
            <a:t>Financial Projections</a:t>
          </a:r>
          <a:endParaRPr lang="en-US" sz="1700" kern="1200" dirty="0"/>
        </a:p>
        <a:p>
          <a:pPr marL="114300" lvl="1" indent="-114300" algn="l" defTabSz="577850">
            <a:lnSpc>
              <a:spcPct val="90000"/>
            </a:lnSpc>
            <a:spcBef>
              <a:spcPct val="0"/>
            </a:spcBef>
            <a:spcAft>
              <a:spcPct val="15000"/>
            </a:spcAft>
            <a:buChar char="•"/>
          </a:pPr>
          <a:r>
            <a:rPr lang="en-US" sz="1300" b="0" i="0" kern="1200" dirty="0"/>
            <a:t>Revenue forecasts</a:t>
          </a:r>
          <a:endParaRPr lang="en-US" sz="1300" kern="1200" dirty="0"/>
        </a:p>
        <a:p>
          <a:pPr marL="114300" lvl="1" indent="-114300" algn="l" defTabSz="577850">
            <a:lnSpc>
              <a:spcPct val="90000"/>
            </a:lnSpc>
            <a:spcBef>
              <a:spcPct val="0"/>
            </a:spcBef>
            <a:spcAft>
              <a:spcPct val="15000"/>
            </a:spcAft>
            <a:buChar char="•"/>
          </a:pPr>
          <a:r>
            <a:rPr lang="en-US" sz="1300" b="0" i="0" kern="1200" dirty="0"/>
            <a:t>Cost analysis</a:t>
          </a:r>
          <a:endParaRPr lang="en-US" sz="1300" kern="1200" dirty="0"/>
        </a:p>
      </dsp:txBody>
      <dsp:txXfrm>
        <a:off x="906551" y="1713653"/>
        <a:ext cx="6235684" cy="856826"/>
      </dsp:txXfrm>
    </dsp:sp>
    <dsp:sp modelId="{A3036B42-1DB4-496A-879E-E6C63C9074E8}">
      <dsp:nvSpPr>
        <dsp:cNvPr id="0" name=""/>
        <dsp:cNvSpPr/>
      </dsp:nvSpPr>
      <dsp:spPr>
        <a:xfrm>
          <a:off x="371035" y="1606549"/>
          <a:ext cx="1071033" cy="107103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62740E-AD5E-40EE-8ADB-B37A2B3344CF}">
      <dsp:nvSpPr>
        <dsp:cNvPr id="0" name=""/>
        <dsp:cNvSpPr/>
      </dsp:nvSpPr>
      <dsp:spPr>
        <a:xfrm>
          <a:off x="595095" y="2998893"/>
          <a:ext cx="6547141" cy="85682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106" tIns="43180" rIns="43180" bIns="43180" numCol="1" spcCol="1270" anchor="t" anchorCtr="0">
          <a:noAutofit/>
        </a:bodyPr>
        <a:lstStyle/>
        <a:p>
          <a:pPr marL="0" lvl="0" indent="0" algn="l" defTabSz="755650">
            <a:lnSpc>
              <a:spcPct val="90000"/>
            </a:lnSpc>
            <a:spcBef>
              <a:spcPct val="0"/>
            </a:spcBef>
            <a:spcAft>
              <a:spcPct val="35000"/>
            </a:spcAft>
            <a:buNone/>
          </a:pPr>
          <a:r>
            <a:rPr lang="en-US" sz="1700" b="1" i="0" kern="1200"/>
            <a:t>Risk Assessment</a:t>
          </a:r>
          <a:endParaRPr lang="en-US" sz="1700" kern="1200" dirty="0"/>
        </a:p>
        <a:p>
          <a:pPr marL="114300" lvl="1" indent="-114300" algn="l" defTabSz="577850">
            <a:lnSpc>
              <a:spcPct val="90000"/>
            </a:lnSpc>
            <a:spcBef>
              <a:spcPct val="0"/>
            </a:spcBef>
            <a:spcAft>
              <a:spcPct val="15000"/>
            </a:spcAft>
            <a:buChar char="•"/>
          </a:pPr>
          <a:r>
            <a:rPr lang="en-US" sz="1300" b="0" i="0" kern="1200" dirty="0"/>
            <a:t>Identify potential risks and challenges </a:t>
          </a:r>
          <a:endParaRPr lang="en-US" sz="1300" kern="1200" dirty="0"/>
        </a:p>
        <a:p>
          <a:pPr marL="114300" lvl="1" indent="-114300" algn="l" defTabSz="577850">
            <a:lnSpc>
              <a:spcPct val="90000"/>
            </a:lnSpc>
            <a:spcBef>
              <a:spcPct val="0"/>
            </a:spcBef>
            <a:spcAft>
              <a:spcPct val="15000"/>
            </a:spcAft>
            <a:buChar char="•"/>
          </a:pPr>
          <a:r>
            <a:rPr lang="en-US" sz="1300" b="0" i="0" kern="1200" dirty="0"/>
            <a:t>Develop mitigation strategies</a:t>
          </a:r>
          <a:endParaRPr lang="en-US" sz="1300" kern="1200" dirty="0"/>
        </a:p>
      </dsp:txBody>
      <dsp:txXfrm>
        <a:off x="595095" y="2998893"/>
        <a:ext cx="6547141" cy="856826"/>
      </dsp:txXfrm>
    </dsp:sp>
    <dsp:sp modelId="{268500E1-0527-4A98-91AC-AC92590071E6}">
      <dsp:nvSpPr>
        <dsp:cNvPr id="0" name=""/>
        <dsp:cNvSpPr/>
      </dsp:nvSpPr>
      <dsp:spPr>
        <a:xfrm>
          <a:off x="59578" y="2891789"/>
          <a:ext cx="1071033" cy="107103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E1E7B-00B5-42D1-A6F3-53AF1E57AE21}">
      <dsp:nvSpPr>
        <dsp:cNvPr id="0" name=""/>
        <dsp:cNvSpPr/>
      </dsp:nvSpPr>
      <dsp:spPr>
        <a:xfrm rot="5400000">
          <a:off x="1143542" y="767290"/>
          <a:ext cx="660465" cy="751916"/>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7A64783-1118-433C-812D-0D7054C44B19}">
      <dsp:nvSpPr>
        <dsp:cNvPr id="0" name=""/>
        <dsp:cNvSpPr/>
      </dsp:nvSpPr>
      <dsp:spPr>
        <a:xfrm>
          <a:off x="968559" y="35151"/>
          <a:ext cx="1111834" cy="778248"/>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effectLst/>
              <a:latin typeface="Calibri" panose="020F0502020204030204" pitchFamily="34" charset="0"/>
              <a:ea typeface="Calibri" panose="020F0502020204030204" pitchFamily="34" charset="0"/>
              <a:cs typeface="Times New Roman" panose="02020603050405020304" pitchFamily="18" charset="0"/>
            </a:rPr>
            <a:t>Project Proposal </a:t>
          </a:r>
          <a:endParaRPr lang="en-US" sz="1000" kern="1200" dirty="0"/>
        </a:p>
      </dsp:txBody>
      <dsp:txXfrm>
        <a:off x="1006557" y="73149"/>
        <a:ext cx="1035838" cy="702252"/>
      </dsp:txXfrm>
    </dsp:sp>
    <dsp:sp modelId="{ED7F258C-B1F4-4841-AF59-673843F5C34F}">
      <dsp:nvSpPr>
        <dsp:cNvPr id="0" name=""/>
        <dsp:cNvSpPr/>
      </dsp:nvSpPr>
      <dsp:spPr>
        <a:xfrm>
          <a:off x="2080394" y="109375"/>
          <a:ext cx="808642" cy="629014"/>
        </a:xfrm>
        <a:prstGeom prst="rect">
          <a:avLst/>
        </a:prstGeom>
        <a:noFill/>
        <a:ln>
          <a:noFill/>
        </a:ln>
        <a:effectLst/>
      </dsp:spPr>
      <dsp:style>
        <a:lnRef idx="0">
          <a:scrgbClr r="0" g="0" b="0"/>
        </a:lnRef>
        <a:fillRef idx="0">
          <a:scrgbClr r="0" g="0" b="0"/>
        </a:fillRef>
        <a:effectRef idx="0">
          <a:scrgbClr r="0" g="0" b="0"/>
        </a:effectRef>
        <a:fontRef idx="minor"/>
      </dsp:style>
    </dsp:sp>
    <dsp:sp modelId="{944A0897-40E2-4313-B5F6-B9AB20F57882}">
      <dsp:nvSpPr>
        <dsp:cNvPr id="0" name=""/>
        <dsp:cNvSpPr/>
      </dsp:nvSpPr>
      <dsp:spPr>
        <a:xfrm rot="5400000">
          <a:off x="2065371" y="1641520"/>
          <a:ext cx="660465" cy="751916"/>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C0E0CC59-FE5B-4F33-8CDA-9EAF7B2DEC92}">
      <dsp:nvSpPr>
        <dsp:cNvPr id="0" name=""/>
        <dsp:cNvSpPr/>
      </dsp:nvSpPr>
      <dsp:spPr>
        <a:xfrm>
          <a:off x="1890388" y="909381"/>
          <a:ext cx="1111834" cy="778248"/>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effectLst/>
              <a:latin typeface="Calibri" panose="020F0502020204030204" pitchFamily="34" charset="0"/>
              <a:ea typeface="Calibri" panose="020F0502020204030204" pitchFamily="34" charset="0"/>
              <a:cs typeface="Times New Roman" panose="02020603050405020304" pitchFamily="18" charset="0"/>
            </a:rPr>
            <a:t>Implementing Project Planning and Scheduling </a:t>
          </a:r>
          <a:endParaRPr lang="en-US" sz="1000" kern="1200" dirty="0"/>
        </a:p>
      </dsp:txBody>
      <dsp:txXfrm>
        <a:off x="1928386" y="947379"/>
        <a:ext cx="1035838" cy="702252"/>
      </dsp:txXfrm>
    </dsp:sp>
    <dsp:sp modelId="{AB54754C-A76B-4FA0-82A0-14D2D9AD229D}">
      <dsp:nvSpPr>
        <dsp:cNvPr id="0" name=""/>
        <dsp:cNvSpPr/>
      </dsp:nvSpPr>
      <dsp:spPr>
        <a:xfrm>
          <a:off x="3002223" y="983605"/>
          <a:ext cx="808642" cy="629014"/>
        </a:xfrm>
        <a:prstGeom prst="rect">
          <a:avLst/>
        </a:prstGeom>
        <a:noFill/>
        <a:ln>
          <a:noFill/>
        </a:ln>
        <a:effectLst/>
      </dsp:spPr>
      <dsp:style>
        <a:lnRef idx="0">
          <a:scrgbClr r="0" g="0" b="0"/>
        </a:lnRef>
        <a:fillRef idx="0">
          <a:scrgbClr r="0" g="0" b="0"/>
        </a:fillRef>
        <a:effectRef idx="0">
          <a:scrgbClr r="0" g="0" b="0"/>
        </a:effectRef>
        <a:fontRef idx="minor"/>
      </dsp:style>
    </dsp:sp>
    <dsp:sp modelId="{BDB25D48-6034-4C09-AA1A-3A92CEBC1D55}">
      <dsp:nvSpPr>
        <dsp:cNvPr id="0" name=""/>
        <dsp:cNvSpPr/>
      </dsp:nvSpPr>
      <dsp:spPr>
        <a:xfrm rot="5400000">
          <a:off x="2987201" y="2515750"/>
          <a:ext cx="660465" cy="751916"/>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697E1E1-E1BA-464C-AB03-80775F105B54}">
      <dsp:nvSpPr>
        <dsp:cNvPr id="0" name=""/>
        <dsp:cNvSpPr/>
      </dsp:nvSpPr>
      <dsp:spPr>
        <a:xfrm>
          <a:off x="2812217" y="1783610"/>
          <a:ext cx="1111834" cy="778248"/>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effectLst/>
              <a:latin typeface="Calibri" panose="020F0502020204030204" pitchFamily="34" charset="0"/>
              <a:ea typeface="Calibri" panose="020F0502020204030204" pitchFamily="34" charset="0"/>
              <a:cs typeface="Times New Roman" panose="02020603050405020304" pitchFamily="18" charset="0"/>
            </a:rPr>
            <a:t>System Analysis </a:t>
          </a:r>
          <a:endParaRPr lang="en-US" sz="1000" kern="1200" dirty="0"/>
        </a:p>
      </dsp:txBody>
      <dsp:txXfrm>
        <a:off x="2850215" y="1821608"/>
        <a:ext cx="1035838" cy="702252"/>
      </dsp:txXfrm>
    </dsp:sp>
    <dsp:sp modelId="{E36D801C-F4BF-4FFD-BEF2-61880D9C6759}">
      <dsp:nvSpPr>
        <dsp:cNvPr id="0" name=""/>
        <dsp:cNvSpPr/>
      </dsp:nvSpPr>
      <dsp:spPr>
        <a:xfrm>
          <a:off x="3924052" y="1857834"/>
          <a:ext cx="808642" cy="629014"/>
        </a:xfrm>
        <a:prstGeom prst="rect">
          <a:avLst/>
        </a:prstGeom>
        <a:noFill/>
        <a:ln>
          <a:noFill/>
        </a:ln>
        <a:effectLst/>
      </dsp:spPr>
      <dsp:style>
        <a:lnRef idx="0">
          <a:scrgbClr r="0" g="0" b="0"/>
        </a:lnRef>
        <a:fillRef idx="0">
          <a:scrgbClr r="0" g="0" b="0"/>
        </a:fillRef>
        <a:effectRef idx="0">
          <a:scrgbClr r="0" g="0" b="0"/>
        </a:effectRef>
        <a:fontRef idx="minor"/>
      </dsp:style>
    </dsp:sp>
    <dsp:sp modelId="{27C87503-EAD1-477D-BF6C-6C1D8CDB04F6}">
      <dsp:nvSpPr>
        <dsp:cNvPr id="0" name=""/>
        <dsp:cNvSpPr/>
      </dsp:nvSpPr>
      <dsp:spPr>
        <a:xfrm rot="5400000">
          <a:off x="3909030" y="3389979"/>
          <a:ext cx="660465" cy="751916"/>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077CF4A0-202A-451A-94FE-5B249DF59AFB}">
      <dsp:nvSpPr>
        <dsp:cNvPr id="0" name=""/>
        <dsp:cNvSpPr/>
      </dsp:nvSpPr>
      <dsp:spPr>
        <a:xfrm>
          <a:off x="3657842" y="2721337"/>
          <a:ext cx="1111834" cy="778248"/>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effectLst/>
              <a:latin typeface="Calibri" panose="020F0502020204030204" pitchFamily="34" charset="0"/>
              <a:ea typeface="Calibri" panose="020F0502020204030204" pitchFamily="34" charset="0"/>
              <a:cs typeface="Times New Roman" panose="02020603050405020304" pitchFamily="18" charset="0"/>
            </a:rPr>
            <a:t>System Design </a:t>
          </a:r>
          <a:endParaRPr lang="en-US" sz="1000" kern="1200" dirty="0"/>
        </a:p>
      </dsp:txBody>
      <dsp:txXfrm>
        <a:off x="3695840" y="2759335"/>
        <a:ext cx="1035838" cy="702252"/>
      </dsp:txXfrm>
    </dsp:sp>
    <dsp:sp modelId="{8C855AB2-7E20-413C-B1E3-61BC8E52006D}">
      <dsp:nvSpPr>
        <dsp:cNvPr id="0" name=""/>
        <dsp:cNvSpPr/>
      </dsp:nvSpPr>
      <dsp:spPr>
        <a:xfrm>
          <a:off x="4845882" y="2732064"/>
          <a:ext cx="808642" cy="629014"/>
        </a:xfrm>
        <a:prstGeom prst="rect">
          <a:avLst/>
        </a:prstGeom>
        <a:noFill/>
        <a:ln>
          <a:noFill/>
        </a:ln>
        <a:effectLst/>
      </dsp:spPr>
      <dsp:style>
        <a:lnRef idx="0">
          <a:scrgbClr r="0" g="0" b="0"/>
        </a:lnRef>
        <a:fillRef idx="0">
          <a:scrgbClr r="0" g="0" b="0"/>
        </a:fillRef>
        <a:effectRef idx="0">
          <a:scrgbClr r="0" g="0" b="0"/>
        </a:effectRef>
        <a:fontRef idx="minor"/>
      </dsp:style>
    </dsp:sp>
    <dsp:sp modelId="{4EB380DC-E8BF-42A1-8C73-B4289D9739FC}">
      <dsp:nvSpPr>
        <dsp:cNvPr id="0" name=""/>
        <dsp:cNvSpPr/>
      </dsp:nvSpPr>
      <dsp:spPr>
        <a:xfrm rot="5400000">
          <a:off x="4830859" y="4264209"/>
          <a:ext cx="660465" cy="751916"/>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6354E282-A15D-458B-ABBD-65F75E394959}">
      <dsp:nvSpPr>
        <dsp:cNvPr id="0" name=""/>
        <dsp:cNvSpPr/>
      </dsp:nvSpPr>
      <dsp:spPr>
        <a:xfrm>
          <a:off x="4655876" y="3532070"/>
          <a:ext cx="1111834" cy="778248"/>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Implementation &amp; Testing</a:t>
          </a:r>
          <a:endParaRPr lang="en-US" sz="1000" kern="1200" dirty="0"/>
        </a:p>
      </dsp:txBody>
      <dsp:txXfrm>
        <a:off x="4693874" y="3570068"/>
        <a:ext cx="1035838" cy="702252"/>
      </dsp:txXfrm>
    </dsp:sp>
    <dsp:sp modelId="{9822CCF3-8652-4C3B-AB21-299C9D3E9121}">
      <dsp:nvSpPr>
        <dsp:cNvPr id="0" name=""/>
        <dsp:cNvSpPr/>
      </dsp:nvSpPr>
      <dsp:spPr>
        <a:xfrm>
          <a:off x="5767711" y="3606294"/>
          <a:ext cx="808642" cy="629014"/>
        </a:xfrm>
        <a:prstGeom prst="rect">
          <a:avLst/>
        </a:prstGeom>
        <a:noFill/>
        <a:ln>
          <a:noFill/>
        </a:ln>
        <a:effectLst/>
      </dsp:spPr>
      <dsp:style>
        <a:lnRef idx="0">
          <a:scrgbClr r="0" g="0" b="0"/>
        </a:lnRef>
        <a:fillRef idx="0">
          <a:scrgbClr r="0" g="0" b="0"/>
        </a:fillRef>
        <a:effectRef idx="0">
          <a:scrgbClr r="0" g="0" b="0"/>
        </a:effectRef>
        <a:fontRef idx="minor"/>
      </dsp:style>
    </dsp:sp>
    <dsp:sp modelId="{81C0EB48-878F-43C2-BAA3-E5CED82FC3F6}">
      <dsp:nvSpPr>
        <dsp:cNvPr id="0" name=""/>
        <dsp:cNvSpPr/>
      </dsp:nvSpPr>
      <dsp:spPr>
        <a:xfrm>
          <a:off x="5577705" y="4406300"/>
          <a:ext cx="1111834" cy="778248"/>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System Production (Publishing) and Maintenance</a:t>
          </a:r>
          <a:endParaRPr lang="en-US" sz="1000" kern="1200" dirty="0"/>
        </a:p>
      </dsp:txBody>
      <dsp:txXfrm>
        <a:off x="5615703" y="4444298"/>
        <a:ext cx="1035838" cy="702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35417-E4FC-4387-9DED-B673535E873F}">
      <dsp:nvSpPr>
        <dsp:cNvPr id="0" name=""/>
        <dsp:cNvSpPr/>
      </dsp:nvSpPr>
      <dsp:spPr>
        <a:xfrm>
          <a:off x="0" y="65825"/>
          <a:ext cx="10018712" cy="599625"/>
        </a:xfrm>
        <a:prstGeom prst="roundRect">
          <a:avLst/>
        </a:prstGeom>
        <a:solidFill>
          <a:schemeClr val="dk2">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Stakeholder Identification</a:t>
          </a:r>
          <a:endParaRPr lang="en-US" sz="2500" kern="1200" dirty="0"/>
        </a:p>
      </dsp:txBody>
      <dsp:txXfrm>
        <a:off x="29271" y="95096"/>
        <a:ext cx="9960170" cy="541083"/>
      </dsp:txXfrm>
    </dsp:sp>
    <dsp:sp modelId="{394009CE-4650-414A-B631-DBC2CEA5C64A}">
      <dsp:nvSpPr>
        <dsp:cNvPr id="0" name=""/>
        <dsp:cNvSpPr/>
      </dsp:nvSpPr>
      <dsp:spPr>
        <a:xfrm>
          <a:off x="0" y="737450"/>
          <a:ext cx="10018712" cy="599625"/>
        </a:xfrm>
        <a:prstGeom prst="roundRect">
          <a:avLst/>
        </a:prstGeom>
        <a:solidFill>
          <a:schemeClr val="dk2">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Gather Requirements</a:t>
          </a:r>
          <a:endParaRPr lang="en-US" sz="2500" kern="1200" dirty="0"/>
        </a:p>
      </dsp:txBody>
      <dsp:txXfrm>
        <a:off x="29271" y="766721"/>
        <a:ext cx="9960170" cy="541083"/>
      </dsp:txXfrm>
    </dsp:sp>
    <dsp:sp modelId="{75484196-CB90-4D6F-ADC0-55483EA70AC7}">
      <dsp:nvSpPr>
        <dsp:cNvPr id="0" name=""/>
        <dsp:cNvSpPr/>
      </dsp:nvSpPr>
      <dsp:spPr>
        <a:xfrm>
          <a:off x="0" y="1409075"/>
          <a:ext cx="10018712" cy="599625"/>
        </a:xfrm>
        <a:prstGeom prst="roundRect">
          <a:avLst/>
        </a:prstGeom>
        <a:solidFill>
          <a:schemeClr val="dk2">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User Requirements</a:t>
          </a:r>
          <a:endParaRPr lang="en-US" sz="2500" kern="1200" dirty="0"/>
        </a:p>
      </dsp:txBody>
      <dsp:txXfrm>
        <a:off x="29271" y="1438346"/>
        <a:ext cx="9960170" cy="541083"/>
      </dsp:txXfrm>
    </dsp:sp>
    <dsp:sp modelId="{3B5634DB-6099-4076-A4EB-5C767C29C9F7}">
      <dsp:nvSpPr>
        <dsp:cNvPr id="0" name=""/>
        <dsp:cNvSpPr/>
      </dsp:nvSpPr>
      <dsp:spPr>
        <a:xfrm>
          <a:off x="0" y="2080700"/>
          <a:ext cx="10018712" cy="599625"/>
        </a:xfrm>
        <a:prstGeom prst="roundRect">
          <a:avLst/>
        </a:prstGeom>
        <a:solidFill>
          <a:schemeClr val="dk2">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Prioritization</a:t>
          </a:r>
          <a:endParaRPr lang="en-US" sz="2500" kern="1200" dirty="0"/>
        </a:p>
      </dsp:txBody>
      <dsp:txXfrm>
        <a:off x="29271" y="2109971"/>
        <a:ext cx="9960170" cy="541083"/>
      </dsp:txXfrm>
    </dsp:sp>
    <dsp:sp modelId="{9DBA79B3-3D72-4B2F-B5AC-D46415B97F71}">
      <dsp:nvSpPr>
        <dsp:cNvPr id="0" name=""/>
        <dsp:cNvSpPr/>
      </dsp:nvSpPr>
      <dsp:spPr>
        <a:xfrm>
          <a:off x="0" y="2752325"/>
          <a:ext cx="10018712" cy="599625"/>
        </a:xfrm>
        <a:prstGeom prst="roundRect">
          <a:avLst/>
        </a:prstGeom>
        <a:solidFill>
          <a:schemeClr val="dk2">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Documentation</a:t>
          </a:r>
          <a:endParaRPr lang="en-US" sz="2500" kern="1200" dirty="0"/>
        </a:p>
      </dsp:txBody>
      <dsp:txXfrm>
        <a:off x="29271" y="2781596"/>
        <a:ext cx="9960170" cy="541083"/>
      </dsp:txXfrm>
    </dsp:sp>
    <dsp:sp modelId="{9C25CC7F-DD71-4C76-87F5-E58F2DCAE870}">
      <dsp:nvSpPr>
        <dsp:cNvPr id="0" name=""/>
        <dsp:cNvSpPr/>
      </dsp:nvSpPr>
      <dsp:spPr>
        <a:xfrm>
          <a:off x="0" y="3423950"/>
          <a:ext cx="10018712" cy="599625"/>
        </a:xfrm>
        <a:prstGeom prst="roundRect">
          <a:avLst/>
        </a:prstGeom>
        <a:solidFill>
          <a:schemeClr val="dk2">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Validation and Review</a:t>
          </a:r>
          <a:endParaRPr lang="en-US" sz="2500" kern="1200" dirty="0"/>
        </a:p>
      </dsp:txBody>
      <dsp:txXfrm>
        <a:off x="29271" y="3453221"/>
        <a:ext cx="9960170" cy="54108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16974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9483A-78BF-4111-B8A0-A3DC31D36209}"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121090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82225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3773237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203975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3291193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2205588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2523783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128855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21700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483A-78BF-4111-B8A0-A3DC31D36209}"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367638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9483A-78BF-4111-B8A0-A3DC31D36209}"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417078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E9483A-78BF-4111-B8A0-A3DC31D36209}"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35007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9483A-78BF-4111-B8A0-A3DC31D36209}"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9553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9483A-78BF-4111-B8A0-A3DC31D36209}"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34325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9483A-78BF-4111-B8A0-A3DC31D36209}"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417618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9483A-78BF-4111-B8A0-A3DC31D36209}"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636BE-EA14-4DFC-AB7C-84A3BCB7C74D}" type="slidenum">
              <a:rPr lang="en-US" smtClean="0"/>
              <a:t>‹#›</a:t>
            </a:fld>
            <a:endParaRPr lang="en-US"/>
          </a:p>
        </p:txBody>
      </p:sp>
    </p:spTree>
    <p:extLst>
      <p:ext uri="{BB962C8B-B14F-4D97-AF65-F5344CB8AC3E}">
        <p14:creationId xmlns:p14="http://schemas.microsoft.com/office/powerpoint/2010/main" val="346844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E9483A-78BF-4111-B8A0-A3DC31D36209}" type="datetimeFigureOut">
              <a:rPr lang="en-US" smtClean="0"/>
              <a:t>2/27/2024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5636BE-EA14-4DFC-AB7C-84A3BCB7C74D}" type="slidenum">
              <a:rPr lang="en-US" smtClean="0"/>
              <a:t>‹#›</a:t>
            </a:fld>
            <a:endParaRPr lang="en-US"/>
          </a:p>
        </p:txBody>
      </p:sp>
    </p:spTree>
    <p:extLst>
      <p:ext uri="{BB962C8B-B14F-4D97-AF65-F5344CB8AC3E}">
        <p14:creationId xmlns:p14="http://schemas.microsoft.com/office/powerpoint/2010/main" val="23811158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mmons.wikimedia.org/wiki/File:Clothes_swapping.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www.crookedbrains.net/2013/05/creative-cool-ways-to-reuse-old-clothes.html"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hyperlink" Target="http://jimenapulse.wordpress.com/2009/01/27/clothes-bank-gets-under-way/"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technofaq.org/posts/2019/10/4-tips-for-buying-clothes-online-like-an-expert/"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EB6357-483B-4457-C7BD-F3AC1FC0E878}"/>
              </a:ext>
            </a:extLst>
          </p:cNvPr>
          <p:cNvPicPr>
            <a:picLocks noChangeAspect="1"/>
          </p:cNvPicPr>
          <p:nvPr/>
        </p:nvPicPr>
        <p:blipFill rotWithShape="1">
          <a:blip r:embed="rId2">
            <a:extLst>
              <a:ext uri="{28A0092B-C50C-407E-A947-70E740481C1C}">
                <a14:useLocalDpi xmlns:a14="http://schemas.microsoft.com/office/drawing/2010/main" val="0"/>
              </a:ext>
            </a:extLst>
          </a:blip>
          <a:srcRect l="14494" t="18347" r="14717" b="12956"/>
          <a:stretch/>
        </p:blipFill>
        <p:spPr>
          <a:xfrm>
            <a:off x="2243220" y="280564"/>
            <a:ext cx="2748998" cy="23876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2A9EA62D-BF17-CB97-2C0F-FD8682B0FACE}"/>
              </a:ext>
            </a:extLst>
          </p:cNvPr>
          <p:cNvSpPr>
            <a:spLocks noGrp="1"/>
          </p:cNvSpPr>
          <p:nvPr>
            <p:ph type="ctrTitle"/>
          </p:nvPr>
        </p:nvSpPr>
        <p:spPr>
          <a:xfrm>
            <a:off x="2728957" y="280564"/>
            <a:ext cx="9144000" cy="2387600"/>
          </a:xfrm>
        </p:spPr>
        <p:txBody>
          <a:bodyPr>
            <a:normAutofit fontScale="90000"/>
          </a:bodyPr>
          <a:lstStyle/>
          <a:p>
            <a:pPr algn="ctr"/>
            <a:r>
              <a:rPr lang="en-US" dirty="0"/>
              <a:t>Presentation </a:t>
            </a:r>
            <a:br>
              <a:rPr lang="en-US" dirty="0"/>
            </a:br>
            <a:r>
              <a:rPr lang="en-US" dirty="0"/>
              <a:t>On</a:t>
            </a:r>
            <a:br>
              <a:rPr lang="en-US" dirty="0"/>
            </a:br>
            <a:r>
              <a:rPr lang="en-US" dirty="0"/>
              <a:t>Thrift</a:t>
            </a:r>
          </a:p>
        </p:txBody>
      </p:sp>
      <p:sp>
        <p:nvSpPr>
          <p:cNvPr id="3" name="Subtitle 2">
            <a:extLst>
              <a:ext uri="{FF2B5EF4-FFF2-40B4-BE49-F238E27FC236}">
                <a16:creationId xmlns:a16="http://schemas.microsoft.com/office/drawing/2014/main" id="{B771BFD0-4897-ACA1-DC63-CB985C20F071}"/>
              </a:ext>
            </a:extLst>
          </p:cNvPr>
          <p:cNvSpPr>
            <a:spLocks noGrp="1"/>
          </p:cNvSpPr>
          <p:nvPr>
            <p:ph type="subTitle" idx="1"/>
          </p:nvPr>
        </p:nvSpPr>
        <p:spPr>
          <a:xfrm>
            <a:off x="5284499" y="5390541"/>
            <a:ext cx="6987645" cy="1388534"/>
          </a:xfrm>
        </p:spPr>
        <p:txBody>
          <a:bodyPr>
            <a:normAutofit/>
          </a:bodyPr>
          <a:lstStyle/>
          <a:p>
            <a:pPr algn="l"/>
            <a:r>
              <a:rPr lang="en-US" dirty="0"/>
              <a:t>Presented by:								Presented to:</a:t>
            </a:r>
          </a:p>
          <a:p>
            <a:pPr algn="l"/>
            <a:r>
              <a:rPr lang="en-US" dirty="0"/>
              <a:t>Ronish Maharjan							Sujit Sir	</a:t>
            </a:r>
          </a:p>
          <a:p>
            <a:pPr algn="l"/>
            <a:r>
              <a:rPr lang="en-US" dirty="0"/>
              <a:t>Puja Maharjan</a:t>
            </a:r>
          </a:p>
        </p:txBody>
      </p:sp>
    </p:spTree>
    <p:extLst>
      <p:ext uri="{BB962C8B-B14F-4D97-AF65-F5344CB8AC3E}">
        <p14:creationId xmlns:p14="http://schemas.microsoft.com/office/powerpoint/2010/main" val="377537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3372-C65A-7934-09D6-D37AC941B6F2}"/>
              </a:ext>
            </a:extLst>
          </p:cNvPr>
          <p:cNvSpPr>
            <a:spLocks noGrp="1"/>
          </p:cNvSpPr>
          <p:nvPr>
            <p:ph type="title"/>
          </p:nvPr>
        </p:nvSpPr>
        <p:spPr>
          <a:xfrm>
            <a:off x="1484309" y="1"/>
            <a:ext cx="10018713" cy="889000"/>
          </a:xfrm>
        </p:spPr>
        <p:txBody>
          <a:bodyPr/>
          <a:lstStyle/>
          <a:p>
            <a:r>
              <a:rPr lang="en-US" b="1" dirty="0"/>
              <a:t>Technical Feasibility Study</a:t>
            </a:r>
          </a:p>
        </p:txBody>
      </p:sp>
      <p:graphicFrame>
        <p:nvGraphicFramePr>
          <p:cNvPr id="4" name="Content Placeholder 3">
            <a:extLst>
              <a:ext uri="{FF2B5EF4-FFF2-40B4-BE49-F238E27FC236}">
                <a16:creationId xmlns:a16="http://schemas.microsoft.com/office/drawing/2014/main" id="{B2DE6618-86E2-14B8-E777-38BE7C528122}"/>
              </a:ext>
            </a:extLst>
          </p:cNvPr>
          <p:cNvGraphicFramePr>
            <a:graphicFrameLocks noGrp="1"/>
          </p:cNvGraphicFramePr>
          <p:nvPr>
            <p:ph idx="1"/>
            <p:extLst>
              <p:ext uri="{D42A27DB-BD31-4B8C-83A1-F6EECF244321}">
                <p14:modId xmlns:p14="http://schemas.microsoft.com/office/powerpoint/2010/main" val="2453571005"/>
              </p:ext>
            </p:extLst>
          </p:nvPr>
        </p:nvGraphicFramePr>
        <p:xfrm>
          <a:off x="1484309" y="1761146"/>
          <a:ext cx="10018710" cy="2966720"/>
        </p:xfrm>
        <a:graphic>
          <a:graphicData uri="http://schemas.openxmlformats.org/drawingml/2006/table">
            <a:tbl>
              <a:tblPr firstRow="1" bandRow="1">
                <a:tableStyleId>{073A0DAA-6AF3-43AB-8588-CEC1D06C72B9}</a:tableStyleId>
              </a:tblPr>
              <a:tblGrid>
                <a:gridCol w="3339570">
                  <a:extLst>
                    <a:ext uri="{9D8B030D-6E8A-4147-A177-3AD203B41FA5}">
                      <a16:colId xmlns:a16="http://schemas.microsoft.com/office/drawing/2014/main" val="2634817040"/>
                    </a:ext>
                  </a:extLst>
                </a:gridCol>
                <a:gridCol w="3339570">
                  <a:extLst>
                    <a:ext uri="{9D8B030D-6E8A-4147-A177-3AD203B41FA5}">
                      <a16:colId xmlns:a16="http://schemas.microsoft.com/office/drawing/2014/main" val="524518436"/>
                    </a:ext>
                  </a:extLst>
                </a:gridCol>
                <a:gridCol w="3339570">
                  <a:extLst>
                    <a:ext uri="{9D8B030D-6E8A-4147-A177-3AD203B41FA5}">
                      <a16:colId xmlns:a16="http://schemas.microsoft.com/office/drawing/2014/main" val="2518789365"/>
                    </a:ext>
                  </a:extLst>
                </a:gridCol>
              </a:tblGrid>
              <a:tr h="370840">
                <a:tc>
                  <a:txBody>
                    <a:bodyPr/>
                    <a:lstStyle/>
                    <a:p>
                      <a:r>
                        <a:rPr lang="en-US" dirty="0"/>
                        <a:t>Technical Knowledge</a:t>
                      </a:r>
                    </a:p>
                  </a:txBody>
                  <a:tcPr/>
                </a:tc>
                <a:tc>
                  <a:txBody>
                    <a:bodyPr/>
                    <a:lstStyle/>
                    <a:p>
                      <a:r>
                        <a:rPr lang="en-US" dirty="0"/>
                        <a:t>Hardware Required</a:t>
                      </a:r>
                    </a:p>
                  </a:txBody>
                  <a:tcPr/>
                </a:tc>
                <a:tc>
                  <a:txBody>
                    <a:bodyPr/>
                    <a:lstStyle/>
                    <a:p>
                      <a:r>
                        <a:rPr lang="en-US" dirty="0"/>
                        <a:t>Software Required</a:t>
                      </a:r>
                    </a:p>
                  </a:txBody>
                  <a:tcPr/>
                </a:tc>
                <a:extLst>
                  <a:ext uri="{0D108BD9-81ED-4DB2-BD59-A6C34878D82A}">
                    <a16:rowId xmlns:a16="http://schemas.microsoft.com/office/drawing/2014/main" val="3305293192"/>
                  </a:ext>
                </a:extLst>
              </a:tr>
              <a:tr h="370840">
                <a:tc>
                  <a:txBody>
                    <a:bodyPr/>
                    <a:lstStyle/>
                    <a:p>
                      <a:r>
                        <a:rPr lang="en-US" dirty="0"/>
                        <a:t>HTML</a:t>
                      </a:r>
                    </a:p>
                  </a:txBody>
                  <a:tcPr/>
                </a:tc>
                <a:tc>
                  <a:txBody>
                    <a:bodyPr/>
                    <a:lstStyle/>
                    <a:p>
                      <a:r>
                        <a:rPr lang="en-US" dirty="0"/>
                        <a:t>Laptop</a:t>
                      </a:r>
                    </a:p>
                  </a:txBody>
                  <a:tcPr/>
                </a:tc>
                <a:tc>
                  <a:txBody>
                    <a:bodyPr/>
                    <a:lstStyle/>
                    <a:p>
                      <a:r>
                        <a:rPr lang="en-US" dirty="0"/>
                        <a:t>MS-word</a:t>
                      </a:r>
                    </a:p>
                  </a:txBody>
                  <a:tcPr/>
                </a:tc>
                <a:extLst>
                  <a:ext uri="{0D108BD9-81ED-4DB2-BD59-A6C34878D82A}">
                    <a16:rowId xmlns:a16="http://schemas.microsoft.com/office/drawing/2014/main" val="2776267581"/>
                  </a:ext>
                </a:extLst>
              </a:tr>
              <a:tr h="370840">
                <a:tc>
                  <a:txBody>
                    <a:bodyPr/>
                    <a:lstStyle/>
                    <a:p>
                      <a:r>
                        <a:rPr lang="en-US" dirty="0"/>
                        <a:t>CSS</a:t>
                      </a:r>
                    </a:p>
                  </a:txBody>
                  <a:tcPr/>
                </a:tc>
                <a:tc>
                  <a:txBody>
                    <a:bodyPr/>
                    <a:lstStyle/>
                    <a:p>
                      <a:r>
                        <a:rPr lang="en-US" dirty="0"/>
                        <a:t>Keyboard</a:t>
                      </a:r>
                    </a:p>
                  </a:txBody>
                  <a:tcPr/>
                </a:tc>
                <a:tc>
                  <a:txBody>
                    <a:bodyPr/>
                    <a:lstStyle/>
                    <a:p>
                      <a:r>
                        <a:rPr lang="en-US" dirty="0"/>
                        <a:t>Vs Code</a:t>
                      </a:r>
                    </a:p>
                  </a:txBody>
                  <a:tcPr/>
                </a:tc>
                <a:extLst>
                  <a:ext uri="{0D108BD9-81ED-4DB2-BD59-A6C34878D82A}">
                    <a16:rowId xmlns:a16="http://schemas.microsoft.com/office/drawing/2014/main" val="3528729441"/>
                  </a:ext>
                </a:extLst>
              </a:tr>
              <a:tr h="370840">
                <a:tc>
                  <a:txBody>
                    <a:bodyPr/>
                    <a:lstStyle/>
                    <a:p>
                      <a:r>
                        <a:rPr lang="en-US" dirty="0"/>
                        <a:t>JavaScript</a:t>
                      </a:r>
                    </a:p>
                  </a:txBody>
                  <a:tcPr/>
                </a:tc>
                <a:tc>
                  <a:txBody>
                    <a:bodyPr/>
                    <a:lstStyle/>
                    <a:p>
                      <a:r>
                        <a:rPr lang="en-US" dirty="0"/>
                        <a:t>Mouse</a:t>
                      </a:r>
                    </a:p>
                  </a:txBody>
                  <a:tcPr/>
                </a:tc>
                <a:tc>
                  <a:txBody>
                    <a:bodyPr/>
                    <a:lstStyle/>
                    <a:p>
                      <a:r>
                        <a:rPr lang="en-US" dirty="0"/>
                        <a:t>Photoshop</a:t>
                      </a:r>
                    </a:p>
                  </a:txBody>
                  <a:tcPr/>
                </a:tc>
                <a:extLst>
                  <a:ext uri="{0D108BD9-81ED-4DB2-BD59-A6C34878D82A}">
                    <a16:rowId xmlns:a16="http://schemas.microsoft.com/office/drawing/2014/main" val="174709475"/>
                  </a:ext>
                </a:extLst>
              </a:tr>
              <a:tr h="370840">
                <a:tc>
                  <a:txBody>
                    <a:bodyPr/>
                    <a:lstStyle/>
                    <a:p>
                      <a:r>
                        <a:rPr lang="en-US" dirty="0"/>
                        <a:t>MYSQL</a:t>
                      </a:r>
                    </a:p>
                  </a:txBody>
                  <a:tcPr/>
                </a:tc>
                <a:tc>
                  <a:txBody>
                    <a:bodyPr/>
                    <a:lstStyle/>
                    <a:p>
                      <a:endParaRPr lang="en-US" dirty="0"/>
                    </a:p>
                  </a:txBody>
                  <a:tcPr/>
                </a:tc>
                <a:tc>
                  <a:txBody>
                    <a:bodyPr/>
                    <a:lstStyle/>
                    <a:p>
                      <a:r>
                        <a:rPr lang="en-US" dirty="0"/>
                        <a:t>WAMP SERVER</a:t>
                      </a:r>
                    </a:p>
                  </a:txBody>
                  <a:tcPr/>
                </a:tc>
                <a:extLst>
                  <a:ext uri="{0D108BD9-81ED-4DB2-BD59-A6C34878D82A}">
                    <a16:rowId xmlns:a16="http://schemas.microsoft.com/office/drawing/2014/main" val="901949400"/>
                  </a:ext>
                </a:extLst>
              </a:tr>
              <a:tr h="370840">
                <a:tc>
                  <a:txBody>
                    <a:bodyPr/>
                    <a:lstStyle/>
                    <a:p>
                      <a:r>
                        <a:rPr lang="en-US" dirty="0"/>
                        <a:t>PHP</a:t>
                      </a:r>
                    </a:p>
                  </a:txBody>
                  <a:tcPr/>
                </a:tc>
                <a:tc>
                  <a:txBody>
                    <a:bodyPr/>
                    <a:lstStyle/>
                    <a:p>
                      <a:endParaRPr lang="en-US" dirty="0"/>
                    </a:p>
                  </a:txBody>
                  <a:tcPr/>
                </a:tc>
                <a:tc>
                  <a:txBody>
                    <a:bodyPr/>
                    <a:lstStyle/>
                    <a:p>
                      <a:r>
                        <a:rPr lang="en-US" dirty="0"/>
                        <a:t>Browsers</a:t>
                      </a:r>
                    </a:p>
                  </a:txBody>
                  <a:tcPr/>
                </a:tc>
                <a:extLst>
                  <a:ext uri="{0D108BD9-81ED-4DB2-BD59-A6C34878D82A}">
                    <a16:rowId xmlns:a16="http://schemas.microsoft.com/office/drawing/2014/main" val="93418510"/>
                  </a:ext>
                </a:extLst>
              </a:tr>
              <a:tr h="370840">
                <a:tc>
                  <a:txBody>
                    <a:bodyPr/>
                    <a:lstStyle/>
                    <a:p>
                      <a:endParaRPr lang="en-US"/>
                    </a:p>
                  </a:txBody>
                  <a:tcPr/>
                </a:tc>
                <a:tc>
                  <a:txBody>
                    <a:bodyPr/>
                    <a:lstStyle/>
                    <a:p>
                      <a:endParaRPr lang="en-US"/>
                    </a:p>
                  </a:txBody>
                  <a:tcPr/>
                </a:tc>
                <a:tc>
                  <a:txBody>
                    <a:bodyPr/>
                    <a:lstStyle/>
                    <a:p>
                      <a:r>
                        <a:rPr lang="en-US" dirty="0"/>
                        <a:t>Draw.io</a:t>
                      </a:r>
                    </a:p>
                  </a:txBody>
                  <a:tcPr/>
                </a:tc>
                <a:extLst>
                  <a:ext uri="{0D108BD9-81ED-4DB2-BD59-A6C34878D82A}">
                    <a16:rowId xmlns:a16="http://schemas.microsoft.com/office/drawing/2014/main" val="821718831"/>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24773186"/>
                  </a:ext>
                </a:extLst>
              </a:tr>
            </a:tbl>
          </a:graphicData>
        </a:graphic>
      </p:graphicFrame>
    </p:spTree>
    <p:extLst>
      <p:ext uri="{BB962C8B-B14F-4D97-AF65-F5344CB8AC3E}">
        <p14:creationId xmlns:p14="http://schemas.microsoft.com/office/powerpoint/2010/main" val="21096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538B-8E41-84D7-AD8A-69FB26824515}"/>
              </a:ext>
            </a:extLst>
          </p:cNvPr>
          <p:cNvSpPr>
            <a:spLocks noGrp="1"/>
          </p:cNvSpPr>
          <p:nvPr>
            <p:ph type="title"/>
          </p:nvPr>
        </p:nvSpPr>
        <p:spPr>
          <a:xfrm>
            <a:off x="1484309" y="-520700"/>
            <a:ext cx="10018713" cy="1752599"/>
          </a:xfrm>
        </p:spPr>
        <p:txBody>
          <a:bodyPr/>
          <a:lstStyle/>
          <a:p>
            <a:r>
              <a:rPr lang="en-US" b="1" dirty="0"/>
              <a:t>Operational Feasibility Study</a:t>
            </a:r>
          </a:p>
        </p:txBody>
      </p:sp>
      <p:sp>
        <p:nvSpPr>
          <p:cNvPr id="3" name="Content Placeholder 2">
            <a:extLst>
              <a:ext uri="{FF2B5EF4-FFF2-40B4-BE49-F238E27FC236}">
                <a16:creationId xmlns:a16="http://schemas.microsoft.com/office/drawing/2014/main" id="{7FCC55F7-D8B3-5EF3-69D7-8EA7FCC9E56F}"/>
              </a:ext>
            </a:extLst>
          </p:cNvPr>
          <p:cNvSpPr>
            <a:spLocks noGrp="1"/>
          </p:cNvSpPr>
          <p:nvPr>
            <p:ph idx="1"/>
          </p:nvPr>
        </p:nvSpPr>
        <p:spPr>
          <a:xfrm>
            <a:off x="1484310" y="711201"/>
            <a:ext cx="10018713" cy="5080000"/>
          </a:xfrm>
        </p:spPr>
        <p:txBody>
          <a:bodyPr>
            <a:normAutofit/>
          </a:bodyPr>
          <a:lstStyle/>
          <a:p>
            <a:r>
              <a:rPr lang="en-US" b="1" dirty="0"/>
              <a:t>Define Objectives and Scope: </a:t>
            </a:r>
            <a:r>
              <a:rPr lang="en-US" dirty="0"/>
              <a:t>Identify the target market, types of products to be sold, and geographical reach.</a:t>
            </a:r>
          </a:p>
          <a:p>
            <a:r>
              <a:rPr lang="en-US" b="1" dirty="0"/>
              <a:t>Resource Assessment: </a:t>
            </a:r>
            <a:r>
              <a:rPr lang="en-US" dirty="0"/>
              <a:t>Identify the resources required to establish and operate.</a:t>
            </a:r>
          </a:p>
          <a:p>
            <a:r>
              <a:rPr lang="en-US" b="1" dirty="0"/>
              <a:t>Technology Infrastructure: </a:t>
            </a:r>
            <a:r>
              <a:rPr lang="en-US" dirty="0"/>
              <a:t>Assess the technological infrastructure required to support the operations of the online thrift store.</a:t>
            </a:r>
          </a:p>
          <a:p>
            <a:r>
              <a:rPr lang="en-US" b="1" dirty="0"/>
              <a:t>Risk Assessment: </a:t>
            </a:r>
            <a:r>
              <a:rPr lang="en-US" dirty="0"/>
              <a:t>Identify potential risks and challenges that could impact the operational feasibility of the thrift</a:t>
            </a:r>
          </a:p>
          <a:p>
            <a:r>
              <a:rPr lang="en-US" b="1" dirty="0"/>
              <a:t>Cost-Benefit Analysis: </a:t>
            </a:r>
            <a:r>
              <a:rPr lang="en-US" dirty="0"/>
              <a:t>Conduct a simple cost-benefit analysis to assess the financial implications of establishing and operating the online thrift store. </a:t>
            </a:r>
          </a:p>
        </p:txBody>
      </p:sp>
    </p:spTree>
    <p:extLst>
      <p:ext uri="{BB962C8B-B14F-4D97-AF65-F5344CB8AC3E}">
        <p14:creationId xmlns:p14="http://schemas.microsoft.com/office/powerpoint/2010/main" val="159597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8F39-5323-094D-A7C1-C74F5B5969C9}"/>
              </a:ext>
            </a:extLst>
          </p:cNvPr>
          <p:cNvSpPr>
            <a:spLocks noGrp="1"/>
          </p:cNvSpPr>
          <p:nvPr>
            <p:ph type="title"/>
          </p:nvPr>
        </p:nvSpPr>
        <p:spPr>
          <a:xfrm>
            <a:off x="1357311" y="-215899"/>
            <a:ext cx="10018713" cy="1092200"/>
          </a:xfrm>
        </p:spPr>
        <p:txBody>
          <a:bodyPr/>
          <a:lstStyle/>
          <a:p>
            <a:r>
              <a:rPr lang="en-US" dirty="0"/>
              <a:t>Methodology</a:t>
            </a:r>
          </a:p>
        </p:txBody>
      </p:sp>
      <p:sp>
        <p:nvSpPr>
          <p:cNvPr id="3" name="Content Placeholder 2">
            <a:extLst>
              <a:ext uri="{FF2B5EF4-FFF2-40B4-BE49-F238E27FC236}">
                <a16:creationId xmlns:a16="http://schemas.microsoft.com/office/drawing/2014/main" id="{BE50ED38-4687-AA98-05B8-61CD9F5BE07B}"/>
              </a:ext>
            </a:extLst>
          </p:cNvPr>
          <p:cNvSpPr>
            <a:spLocks noGrp="1"/>
          </p:cNvSpPr>
          <p:nvPr>
            <p:ph idx="1"/>
          </p:nvPr>
        </p:nvSpPr>
        <p:spPr>
          <a:xfrm>
            <a:off x="1212053" y="165099"/>
            <a:ext cx="10018713" cy="2425701"/>
          </a:xfrm>
        </p:spPr>
        <p:txBody>
          <a:bodyPr/>
          <a:lstStyle/>
          <a:p>
            <a:pPr marL="341313" indent="-230188"/>
            <a:r>
              <a:rPr lang="en-US" sz="2400" dirty="0">
                <a:effectLst/>
                <a:latin typeface="Arial" panose="020B0604020202020204" pitchFamily="34" charset="0"/>
                <a:ea typeface="Calibri" panose="020F0502020204030204" pitchFamily="34" charset="0"/>
                <a:cs typeface="Times New Roman" panose="02020603050405020304" pitchFamily="18" charset="0"/>
              </a:rPr>
              <a:t>Software Project Development followed the Waterfall Model as an appropriate software development model, and the following phases were implemented.</a:t>
            </a:r>
            <a:endParaRPr lang="en-US" dirty="0"/>
          </a:p>
        </p:txBody>
      </p:sp>
      <p:graphicFrame>
        <p:nvGraphicFramePr>
          <p:cNvPr id="4" name="Diagram 3">
            <a:extLst>
              <a:ext uri="{FF2B5EF4-FFF2-40B4-BE49-F238E27FC236}">
                <a16:creationId xmlns:a16="http://schemas.microsoft.com/office/drawing/2014/main" id="{E03853FE-D2F2-48F1-381E-07AC5F248F74}"/>
              </a:ext>
            </a:extLst>
          </p:cNvPr>
          <p:cNvGraphicFramePr/>
          <p:nvPr>
            <p:extLst>
              <p:ext uri="{D42A27DB-BD31-4B8C-83A1-F6EECF244321}">
                <p14:modId xmlns:p14="http://schemas.microsoft.com/office/powerpoint/2010/main" val="3070493106"/>
              </p:ext>
            </p:extLst>
          </p:nvPr>
        </p:nvGraphicFramePr>
        <p:xfrm>
          <a:off x="3426512" y="1561388"/>
          <a:ext cx="765810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53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4D0F-ADF9-AC4A-095D-8D1444871C4C}"/>
              </a:ext>
            </a:extLst>
          </p:cNvPr>
          <p:cNvSpPr>
            <a:spLocks noGrp="1"/>
          </p:cNvSpPr>
          <p:nvPr>
            <p:ph type="title"/>
          </p:nvPr>
        </p:nvSpPr>
        <p:spPr/>
        <p:txBody>
          <a:bodyPr/>
          <a:lstStyle/>
          <a:p>
            <a:r>
              <a:rPr lang="en-US" sz="4000" dirty="0"/>
              <a:t>Requirement of </a:t>
            </a:r>
            <a:r>
              <a:rPr lang="en-US" dirty="0"/>
              <a:t>Analysis</a:t>
            </a:r>
            <a:br>
              <a:rPr lang="en-US" sz="4000" dirty="0"/>
            </a:br>
            <a:endParaRPr lang="en-US" dirty="0"/>
          </a:p>
        </p:txBody>
      </p:sp>
      <p:graphicFrame>
        <p:nvGraphicFramePr>
          <p:cNvPr id="4" name="Content Placeholder 3">
            <a:extLst>
              <a:ext uri="{FF2B5EF4-FFF2-40B4-BE49-F238E27FC236}">
                <a16:creationId xmlns:a16="http://schemas.microsoft.com/office/drawing/2014/main" id="{BE2B08A0-E22F-562E-4789-5D788EBF03DA}"/>
              </a:ext>
            </a:extLst>
          </p:cNvPr>
          <p:cNvGraphicFramePr>
            <a:graphicFrameLocks noGrp="1"/>
          </p:cNvGraphicFramePr>
          <p:nvPr>
            <p:ph idx="1"/>
            <p:extLst>
              <p:ext uri="{D42A27DB-BD31-4B8C-83A1-F6EECF244321}">
                <p14:modId xmlns:p14="http://schemas.microsoft.com/office/powerpoint/2010/main" val="1644488819"/>
              </p:ext>
            </p:extLst>
          </p:nvPr>
        </p:nvGraphicFramePr>
        <p:xfrm>
          <a:off x="1776413" y="1727200"/>
          <a:ext cx="10018712"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7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D1E5-B281-6E07-DFF2-0AF32DE0486F}"/>
              </a:ext>
            </a:extLst>
          </p:cNvPr>
          <p:cNvSpPr>
            <a:spLocks noGrp="1"/>
          </p:cNvSpPr>
          <p:nvPr>
            <p:ph type="title"/>
          </p:nvPr>
        </p:nvSpPr>
        <p:spPr>
          <a:xfrm>
            <a:off x="1484309" y="-108959"/>
            <a:ext cx="10018713" cy="1752599"/>
          </a:xfrm>
        </p:spPr>
        <p:txBody>
          <a:bodyPr/>
          <a:lstStyle/>
          <a:p>
            <a:r>
              <a:rPr lang="en-US" dirty="0"/>
              <a:t>ER DIAGRAM</a:t>
            </a:r>
          </a:p>
        </p:txBody>
      </p:sp>
      <p:pic>
        <p:nvPicPr>
          <p:cNvPr id="5" name="Picture 4">
            <a:extLst>
              <a:ext uri="{FF2B5EF4-FFF2-40B4-BE49-F238E27FC236}">
                <a16:creationId xmlns:a16="http://schemas.microsoft.com/office/drawing/2014/main" id="{F8EEF193-EA33-77B2-39FE-78FE3AA6E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75" y="1215728"/>
            <a:ext cx="10410825" cy="4819650"/>
          </a:xfrm>
          <a:prstGeom prst="rect">
            <a:avLst/>
          </a:prstGeom>
        </p:spPr>
      </p:pic>
    </p:spTree>
    <p:extLst>
      <p:ext uri="{BB962C8B-B14F-4D97-AF65-F5344CB8AC3E}">
        <p14:creationId xmlns:p14="http://schemas.microsoft.com/office/powerpoint/2010/main" val="28982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539A14-1031-8141-6D34-3C6E1C1B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33500"/>
            <a:ext cx="9385300" cy="5168900"/>
          </a:xfrm>
          <a:prstGeom prst="rect">
            <a:avLst/>
          </a:prstGeom>
        </p:spPr>
      </p:pic>
      <p:sp>
        <p:nvSpPr>
          <p:cNvPr id="2" name="Title 1">
            <a:extLst>
              <a:ext uri="{FF2B5EF4-FFF2-40B4-BE49-F238E27FC236}">
                <a16:creationId xmlns:a16="http://schemas.microsoft.com/office/drawing/2014/main" id="{1017C710-2133-21FB-B32F-1A0681C4FAC4}"/>
              </a:ext>
            </a:extLst>
          </p:cNvPr>
          <p:cNvSpPr>
            <a:spLocks noGrp="1"/>
          </p:cNvSpPr>
          <p:nvPr>
            <p:ph type="title"/>
          </p:nvPr>
        </p:nvSpPr>
        <p:spPr>
          <a:xfrm>
            <a:off x="1446209" y="-419099"/>
            <a:ext cx="10018713" cy="1752599"/>
          </a:xfrm>
        </p:spPr>
        <p:txBody>
          <a:bodyPr/>
          <a:lstStyle/>
          <a:p>
            <a:r>
              <a:rPr lang="en-US" dirty="0"/>
              <a:t>Flowchart</a:t>
            </a:r>
          </a:p>
        </p:txBody>
      </p:sp>
    </p:spTree>
    <p:extLst>
      <p:ext uri="{BB962C8B-B14F-4D97-AF65-F5344CB8AC3E}">
        <p14:creationId xmlns:p14="http://schemas.microsoft.com/office/powerpoint/2010/main" val="12460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CF1BEE-0E25-8920-AC22-8836DDCF01A7}"/>
              </a:ext>
            </a:extLst>
          </p:cNvPr>
          <p:cNvSpPr/>
          <p:nvPr/>
        </p:nvSpPr>
        <p:spPr>
          <a:xfrm>
            <a:off x="3311523" y="812800"/>
            <a:ext cx="8191500" cy="58801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DD3A0-4A9D-C0F1-77C3-2B2E8221356E}"/>
              </a:ext>
            </a:extLst>
          </p:cNvPr>
          <p:cNvSpPr>
            <a:spLocks noGrp="1"/>
          </p:cNvSpPr>
          <p:nvPr>
            <p:ph type="title"/>
          </p:nvPr>
        </p:nvSpPr>
        <p:spPr>
          <a:xfrm>
            <a:off x="1484310" y="0"/>
            <a:ext cx="10018713" cy="812800"/>
          </a:xfrm>
        </p:spPr>
        <p:txBody>
          <a:bodyPr/>
          <a:lstStyle/>
          <a:p>
            <a:r>
              <a:rPr lang="en-US" dirty="0"/>
              <a:t>Use Case Diagram</a:t>
            </a:r>
          </a:p>
        </p:txBody>
      </p:sp>
      <p:pic>
        <p:nvPicPr>
          <p:cNvPr id="5" name="Content Placeholder 4">
            <a:extLst>
              <a:ext uri="{FF2B5EF4-FFF2-40B4-BE49-F238E27FC236}">
                <a16:creationId xmlns:a16="http://schemas.microsoft.com/office/drawing/2014/main" id="{3227994C-0B6D-6C9E-3781-8383D51F89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447" y="895617"/>
            <a:ext cx="7583651" cy="5714466"/>
          </a:xfrm>
        </p:spPr>
      </p:pic>
    </p:spTree>
    <p:extLst>
      <p:ext uri="{BB962C8B-B14F-4D97-AF65-F5344CB8AC3E}">
        <p14:creationId xmlns:p14="http://schemas.microsoft.com/office/powerpoint/2010/main" val="20222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D02-E8F9-0A50-C56F-92D4D9531E50}"/>
              </a:ext>
            </a:extLst>
          </p:cNvPr>
          <p:cNvSpPr>
            <a:spLocks noGrp="1"/>
          </p:cNvSpPr>
          <p:nvPr>
            <p:ph type="title"/>
          </p:nvPr>
        </p:nvSpPr>
        <p:spPr/>
        <p:txBody>
          <a:bodyPr/>
          <a:lstStyle/>
          <a:p>
            <a:r>
              <a:rPr lang="en-US" dirty="0"/>
              <a:t>REFRENCES</a:t>
            </a:r>
          </a:p>
        </p:txBody>
      </p:sp>
      <p:sp>
        <p:nvSpPr>
          <p:cNvPr id="3" name="Content Placeholder 2">
            <a:extLst>
              <a:ext uri="{FF2B5EF4-FFF2-40B4-BE49-F238E27FC236}">
                <a16:creationId xmlns:a16="http://schemas.microsoft.com/office/drawing/2014/main" id="{BB36AD44-D97E-0FD8-0255-A2B59815FACA}"/>
              </a:ext>
            </a:extLst>
          </p:cNvPr>
          <p:cNvSpPr>
            <a:spLocks noGrp="1"/>
          </p:cNvSpPr>
          <p:nvPr>
            <p:ph idx="1"/>
          </p:nvPr>
        </p:nvSpPr>
        <p:spPr/>
        <p:txBody>
          <a:bodyPr/>
          <a:lstStyle/>
          <a:p>
            <a:r>
              <a:rPr lang="en-US" dirty="0" err="1"/>
              <a:t>Chatgpt</a:t>
            </a:r>
            <a:r>
              <a:rPr lang="en-US" dirty="0"/>
              <a:t>-https://chat.openai.com/</a:t>
            </a:r>
          </a:p>
          <a:p>
            <a:r>
              <a:rPr lang="en-US" dirty="0" err="1"/>
              <a:t>gemini</a:t>
            </a:r>
            <a:r>
              <a:rPr lang="en-US" dirty="0"/>
              <a:t>-https://gemini.google.com/app</a:t>
            </a:r>
          </a:p>
          <a:p>
            <a:r>
              <a:rPr lang="en-US" dirty="0" err="1"/>
              <a:t>pintrest</a:t>
            </a:r>
            <a:r>
              <a:rPr lang="en-US" dirty="0"/>
              <a:t>-https://www.pinterest.</a:t>
            </a:r>
            <a:r>
              <a:rPr lang="en-US"/>
              <a:t>com/</a:t>
            </a:r>
            <a:endParaRPr lang="en-US" dirty="0"/>
          </a:p>
        </p:txBody>
      </p:sp>
    </p:spTree>
    <p:extLst>
      <p:ext uri="{BB962C8B-B14F-4D97-AF65-F5344CB8AC3E}">
        <p14:creationId xmlns:p14="http://schemas.microsoft.com/office/powerpoint/2010/main" val="30578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3B2C-C020-FC36-9724-1F7F1069503E}"/>
              </a:ext>
            </a:extLst>
          </p:cNvPr>
          <p:cNvSpPr>
            <a:spLocks noGrp="1"/>
          </p:cNvSpPr>
          <p:nvPr>
            <p:ph type="title"/>
          </p:nvPr>
        </p:nvSpPr>
        <p:spPr>
          <a:xfrm>
            <a:off x="1484310" y="0"/>
            <a:ext cx="10018713" cy="8382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7F9BF84F-D90E-6A55-DAD7-5E3A8D262998}"/>
              </a:ext>
            </a:extLst>
          </p:cNvPr>
          <p:cNvSpPr>
            <a:spLocks noGrp="1"/>
          </p:cNvSpPr>
          <p:nvPr>
            <p:ph idx="1"/>
          </p:nvPr>
        </p:nvSpPr>
        <p:spPr>
          <a:xfrm>
            <a:off x="1344610" y="1612899"/>
            <a:ext cx="10018713" cy="3124201"/>
          </a:xfrm>
        </p:spPr>
        <p:txBody>
          <a:bodyPr/>
          <a:lstStyle/>
          <a:p>
            <a:r>
              <a:rPr lang="en-US" dirty="0"/>
              <a:t>In conclusion, the feasibility analysis indicates that launching an thrift is not only viable but also offers significant opportunities for success. With a strategic approach to business planning, implementation, and ongoing management, the  thrift  has the potential to thrive in the competitive e-commerce landscape while providing value to customers and stakeholders alike.</a:t>
            </a:r>
          </a:p>
        </p:txBody>
      </p:sp>
    </p:spTree>
    <p:extLst>
      <p:ext uri="{BB962C8B-B14F-4D97-AF65-F5344CB8AC3E}">
        <p14:creationId xmlns:p14="http://schemas.microsoft.com/office/powerpoint/2010/main" val="344188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miling dog says Thank you. Pug with a banner in paws. Funny vector cartoon  illustration for thank card. Stock Vector | Adobe Stock">
            <a:extLst>
              <a:ext uri="{FF2B5EF4-FFF2-40B4-BE49-F238E27FC236}">
                <a16:creationId xmlns:a16="http://schemas.microsoft.com/office/drawing/2014/main" id="{CA1C9D0B-06ED-DA9E-8689-BE1FEF5B0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11200"/>
            <a:ext cx="6858000" cy="5664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6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afterEffect">
                                  <p:stCondLst>
                                    <p:cond delay="0"/>
                                  </p:stCondLst>
                                  <p:childTnLst>
                                    <p:animEffect transition="out" filter="fade">
                                      <p:cBhvr>
                                        <p:cTn id="6" dur="1500"/>
                                        <p:tgtEl>
                                          <p:spTgt spid="2050"/>
                                        </p:tgtEl>
                                      </p:cBhvr>
                                    </p:animEffect>
                                    <p:anim calcmode="lin" valueType="num">
                                      <p:cBhvr>
                                        <p:cTn id="7" dur="1500"/>
                                        <p:tgtEl>
                                          <p:spTgt spid="2050"/>
                                        </p:tgtEl>
                                        <p:attrNameLst>
                                          <p:attrName>ppt_x</p:attrName>
                                        </p:attrNameLst>
                                      </p:cBhvr>
                                      <p:tavLst>
                                        <p:tav tm="0">
                                          <p:val>
                                            <p:strVal val="ppt_x"/>
                                          </p:val>
                                        </p:tav>
                                        <p:tav tm="100000">
                                          <p:val>
                                            <p:strVal val="ppt_x"/>
                                          </p:val>
                                        </p:tav>
                                      </p:tavLst>
                                    </p:anim>
                                    <p:anim calcmode="lin" valueType="num">
                                      <p:cBhvr>
                                        <p:cTn id="8" dur="1500"/>
                                        <p:tgtEl>
                                          <p:spTgt spid="2050"/>
                                        </p:tgtEl>
                                        <p:attrNameLst>
                                          <p:attrName>ppt_y</p:attrName>
                                        </p:attrNameLst>
                                      </p:cBhvr>
                                      <p:tavLst>
                                        <p:tav tm="0">
                                          <p:val>
                                            <p:strVal val="ppt_y"/>
                                          </p:val>
                                        </p:tav>
                                        <p:tav tm="100000">
                                          <p:val>
                                            <p:strVal val="ppt_y+.1"/>
                                          </p:val>
                                        </p:tav>
                                      </p:tavLst>
                                    </p:anim>
                                    <p:set>
                                      <p:cBhvr>
                                        <p:cTn id="9" dur="1" fill="hold">
                                          <p:stCondLst>
                                            <p:cond delay="1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9153-46F8-867D-3844-B47D619C57A9}"/>
              </a:ext>
            </a:extLst>
          </p:cNvPr>
          <p:cNvSpPr>
            <a:spLocks noGrp="1"/>
          </p:cNvSpPr>
          <p:nvPr>
            <p:ph type="title"/>
          </p:nvPr>
        </p:nvSpPr>
        <p:spPr>
          <a:xfrm>
            <a:off x="1446210" y="1"/>
            <a:ext cx="10018713" cy="762000"/>
          </a:xfrm>
        </p:spPr>
        <p:txBody>
          <a:bodyPr/>
          <a:lstStyle/>
          <a:p>
            <a:r>
              <a:rPr lang="en-US" dirty="0"/>
              <a:t>Table Of Content</a:t>
            </a:r>
          </a:p>
        </p:txBody>
      </p:sp>
      <p:sp>
        <p:nvSpPr>
          <p:cNvPr id="3" name="Content Placeholder 2">
            <a:extLst>
              <a:ext uri="{FF2B5EF4-FFF2-40B4-BE49-F238E27FC236}">
                <a16:creationId xmlns:a16="http://schemas.microsoft.com/office/drawing/2014/main" id="{E9A76260-48CC-F341-5657-6AABE7B83550}"/>
              </a:ext>
            </a:extLst>
          </p:cNvPr>
          <p:cNvSpPr>
            <a:spLocks noGrp="1"/>
          </p:cNvSpPr>
          <p:nvPr>
            <p:ph idx="1"/>
          </p:nvPr>
        </p:nvSpPr>
        <p:spPr>
          <a:xfrm>
            <a:off x="1484310" y="762001"/>
            <a:ext cx="10018713" cy="5029199"/>
          </a:xfrm>
        </p:spPr>
        <p:txBody>
          <a:bodyPr numCol="2">
            <a:normAutofit fontScale="40000" lnSpcReduction="20000"/>
          </a:bodyPr>
          <a:lstStyle/>
          <a:p>
            <a:pPr marL="406400" indent="-406400">
              <a:buFont typeface="+mj-lt"/>
              <a:buAutoNum type="arabicPeriod"/>
            </a:pPr>
            <a:r>
              <a:rPr lang="en-US" sz="7400" dirty="0"/>
              <a:t>Introduction</a:t>
            </a:r>
          </a:p>
          <a:p>
            <a:pPr marL="406400" indent="-406400">
              <a:buFont typeface="+mj-lt"/>
              <a:buAutoNum type="arabicPeriod"/>
            </a:pPr>
            <a:r>
              <a:rPr lang="en-US" sz="7400" dirty="0"/>
              <a:t>Problem of Statement</a:t>
            </a:r>
          </a:p>
          <a:p>
            <a:pPr marL="406400" indent="-406400">
              <a:buFont typeface="+mj-lt"/>
              <a:buAutoNum type="arabicPeriod"/>
            </a:pPr>
            <a:r>
              <a:rPr lang="en-US" sz="7400" dirty="0"/>
              <a:t>Objective</a:t>
            </a:r>
          </a:p>
          <a:p>
            <a:pPr marL="406400" indent="-406400">
              <a:buFont typeface="+mj-lt"/>
              <a:buAutoNum type="arabicPeriod"/>
            </a:pPr>
            <a:r>
              <a:rPr lang="en-US" sz="7400" dirty="0"/>
              <a:t>Features</a:t>
            </a:r>
          </a:p>
          <a:p>
            <a:pPr marL="406400" indent="-406400">
              <a:buFont typeface="+mj-lt"/>
              <a:buAutoNum type="arabicPeriod"/>
            </a:pPr>
            <a:r>
              <a:rPr lang="en-US" sz="7400" dirty="0"/>
              <a:t>Methodology </a:t>
            </a:r>
          </a:p>
          <a:p>
            <a:pPr marL="406400" indent="-406400">
              <a:buFont typeface="+mj-lt"/>
              <a:buAutoNum type="arabicPeriod"/>
            </a:pPr>
            <a:r>
              <a:rPr lang="en-US" sz="7400" dirty="0"/>
              <a:t>Feasibility Study</a:t>
            </a:r>
          </a:p>
          <a:p>
            <a:pPr>
              <a:spcBef>
                <a:spcPts val="600"/>
              </a:spcBef>
            </a:pPr>
            <a:r>
              <a:rPr lang="en-US" sz="7400" dirty="0"/>
              <a:t>Economic </a:t>
            </a:r>
          </a:p>
          <a:p>
            <a:pPr>
              <a:spcBef>
                <a:spcPts val="600"/>
              </a:spcBef>
            </a:pPr>
            <a:r>
              <a:rPr lang="en-US" sz="7400" dirty="0"/>
              <a:t>Technical </a:t>
            </a:r>
          </a:p>
          <a:p>
            <a:pPr>
              <a:spcBef>
                <a:spcPts val="600"/>
              </a:spcBef>
            </a:pPr>
            <a:r>
              <a:rPr lang="en-US" sz="7400" dirty="0"/>
              <a:t>Operational </a:t>
            </a:r>
          </a:p>
          <a:p>
            <a:pPr marL="406400" indent="-406400">
              <a:spcBef>
                <a:spcPts val="600"/>
              </a:spcBef>
              <a:buFont typeface="+mj-lt"/>
              <a:buAutoNum type="arabicPeriod" startAt="7"/>
            </a:pPr>
            <a:r>
              <a:rPr lang="en-US" sz="74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Requirement Analysis</a:t>
            </a:r>
          </a:p>
          <a:p>
            <a:pPr marL="406400" indent="-406400">
              <a:spcBef>
                <a:spcPts val="600"/>
              </a:spcBef>
              <a:buFont typeface="+mj-lt"/>
              <a:buAutoNum type="arabicPeriod" startAt="7"/>
            </a:pPr>
            <a:r>
              <a:rPr lang="en-US" sz="74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ER Diagram</a:t>
            </a:r>
          </a:p>
          <a:p>
            <a:pPr marL="342900" indent="-342900">
              <a:spcBef>
                <a:spcPts val="600"/>
              </a:spcBef>
              <a:buFont typeface="+mj-lt"/>
              <a:buAutoNum type="arabicPeriod" startAt="7"/>
            </a:pPr>
            <a:r>
              <a:rPr lang="en-US" sz="74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Use Case Diagram</a:t>
            </a:r>
          </a:p>
          <a:p>
            <a:pPr marL="742932" indent="-742932">
              <a:spcBef>
                <a:spcPts val="600"/>
              </a:spcBef>
              <a:buFont typeface="+mj-lt"/>
              <a:buAutoNum type="arabicPeriod" startAt="7"/>
            </a:pPr>
            <a:r>
              <a:rPr lang="en-US" sz="74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flowchart diagram</a:t>
            </a:r>
          </a:p>
          <a:p>
            <a:pPr marL="457189" indent="-457189">
              <a:spcBef>
                <a:spcPts val="600"/>
              </a:spcBef>
              <a:buFont typeface="+mj-lt"/>
              <a:buAutoNum type="arabicPeriod" startAt="7"/>
            </a:pPr>
            <a:r>
              <a:rPr lang="en-US" sz="74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Reference</a:t>
            </a:r>
          </a:p>
          <a:p>
            <a:pPr marL="457189" indent="-457189">
              <a:spcBef>
                <a:spcPts val="600"/>
              </a:spcBef>
              <a:buFont typeface="+mj-lt"/>
              <a:buAutoNum type="arabicPeriod" startAt="7"/>
            </a:pPr>
            <a:r>
              <a:rPr lang="en-US" sz="74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Conclusion</a:t>
            </a:r>
          </a:p>
          <a:p>
            <a:endParaRPr lang="en-US" sz="7400"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73225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4AE5-F63D-DC0A-062D-22EEBA443D48}"/>
              </a:ext>
            </a:extLst>
          </p:cNvPr>
          <p:cNvSpPr>
            <a:spLocks noGrp="1"/>
          </p:cNvSpPr>
          <p:nvPr>
            <p:ph type="title"/>
          </p:nvPr>
        </p:nvSpPr>
        <p:spPr>
          <a:xfrm>
            <a:off x="1484310" y="191530"/>
            <a:ext cx="10018713" cy="1118286"/>
          </a:xfrm>
        </p:spPr>
        <p:txBody>
          <a:bodyPr>
            <a:normAutofit/>
          </a:bodyPr>
          <a:lstStyle/>
          <a:p>
            <a:r>
              <a:rPr lang="en-US" sz="1800" b="1" dirty="0"/>
              <a:t>INTRODUCTION</a:t>
            </a:r>
          </a:p>
        </p:txBody>
      </p:sp>
      <p:sp>
        <p:nvSpPr>
          <p:cNvPr id="3" name="Content Placeholder 2">
            <a:extLst>
              <a:ext uri="{FF2B5EF4-FFF2-40B4-BE49-F238E27FC236}">
                <a16:creationId xmlns:a16="http://schemas.microsoft.com/office/drawing/2014/main" id="{0FD80C96-AA97-0C35-8E00-9FE5322F9243}"/>
              </a:ext>
            </a:extLst>
          </p:cNvPr>
          <p:cNvSpPr>
            <a:spLocks noGrp="1"/>
          </p:cNvSpPr>
          <p:nvPr>
            <p:ph idx="1"/>
          </p:nvPr>
        </p:nvSpPr>
        <p:spPr>
          <a:xfrm>
            <a:off x="1484310" y="1433385"/>
            <a:ext cx="10018713" cy="4357816"/>
          </a:xfrm>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Thrift will be an online version of a thrift store.</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The web based online store will have two main sections: the first section will be for selling and buying used, or refurbished items provided by customers and the second section will be for selling and buying new items belong to end-of-season or old seasons stock that have not been sold by on ground retailers of fashion brands or new items provided by small businesses with discounted prices. </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The used items must satisfy a comprehensive set of criteria before being accepted to be  sold on the online store.</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 The offered new items must be in a high quality and  low prices.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366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C9AB-5967-071D-F575-39FA87F4BA7F}"/>
              </a:ext>
            </a:extLst>
          </p:cNvPr>
          <p:cNvSpPr>
            <a:spLocks noGrp="1"/>
          </p:cNvSpPr>
          <p:nvPr>
            <p:ph type="title"/>
          </p:nvPr>
        </p:nvSpPr>
        <p:spPr>
          <a:xfrm>
            <a:off x="1723207" y="510745"/>
            <a:ext cx="10018713" cy="1210963"/>
          </a:xfrm>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AB587E2-BF7A-0350-4351-0E70055A8853}"/>
              </a:ext>
            </a:extLst>
          </p:cNvPr>
          <p:cNvSpPr>
            <a:spLocks noGrp="1"/>
          </p:cNvSpPr>
          <p:nvPr>
            <p:ph idx="1"/>
          </p:nvPr>
        </p:nvSpPr>
        <p:spPr>
          <a:xfrm>
            <a:off x="1370010" y="1340707"/>
            <a:ext cx="10018713" cy="1927655"/>
          </a:xfrm>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Today’s world is all about fast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fashion.After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buy new dress we don’t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wanna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repeate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same dress 	      	everyday.</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here we have a solution you can sale old clothes that you don’t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wanna</a:t>
            </a:r>
            <a:r>
              <a:rPr lang="en-US" sz="1800" dirty="0">
                <a:effectLst/>
                <a:latin typeface="Calibri" panose="020F0502020204030204" pitchFamily="34" charset="0"/>
                <a:ea typeface="Calibri" panose="020F0502020204030204" pitchFamily="34" charset="0"/>
                <a:cs typeface="Times New Roman" panose="02020603050405020304" pitchFamily="18" charset="0"/>
              </a:rPr>
              <a:t> wear and make income or  	we can buy different style dress you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wanna</a:t>
            </a:r>
            <a:r>
              <a:rPr lang="en-US" sz="1800" dirty="0">
                <a:effectLst/>
                <a:latin typeface="Calibri" panose="020F0502020204030204" pitchFamily="34" charset="0"/>
                <a:ea typeface="Calibri" panose="020F0502020204030204" pitchFamily="34" charset="0"/>
                <a:cs typeface="Times New Roman" panose="02020603050405020304" pitchFamily="18" charset="0"/>
              </a:rPr>
              <a:t> were in affordable price.</a:t>
            </a:r>
          </a:p>
        </p:txBody>
      </p:sp>
      <p:pic>
        <p:nvPicPr>
          <p:cNvPr id="11" name="Picture 10">
            <a:extLst>
              <a:ext uri="{FF2B5EF4-FFF2-40B4-BE49-F238E27FC236}">
                <a16:creationId xmlns:a16="http://schemas.microsoft.com/office/drawing/2014/main" id="{50F5B660-E4E0-14F6-11CD-B5718403CA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97900" y="4661933"/>
            <a:ext cx="3294100" cy="2196067"/>
          </a:xfrm>
          <a:prstGeom prst="rect">
            <a:avLst/>
          </a:prstGeom>
        </p:spPr>
      </p:pic>
      <p:pic>
        <p:nvPicPr>
          <p:cNvPr id="14" name="Picture 13">
            <a:extLst>
              <a:ext uri="{FF2B5EF4-FFF2-40B4-BE49-F238E27FC236}">
                <a16:creationId xmlns:a16="http://schemas.microsoft.com/office/drawing/2014/main" id="{0E5B97F2-4EFE-5CA8-3D97-A068D573472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554163" y="3268362"/>
            <a:ext cx="2547938" cy="3005138"/>
          </a:xfrm>
          <a:prstGeom prst="rect">
            <a:avLst/>
          </a:prstGeom>
          <a:ln>
            <a:noFill/>
          </a:ln>
          <a:effectLst>
            <a:softEdge rad="112500"/>
          </a:effectLst>
        </p:spPr>
      </p:pic>
    </p:spTree>
    <p:extLst>
      <p:ext uri="{BB962C8B-B14F-4D97-AF65-F5344CB8AC3E}">
        <p14:creationId xmlns:p14="http://schemas.microsoft.com/office/powerpoint/2010/main" val="174111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68F8-DEE0-FD9E-9E95-3084B6C81512}"/>
              </a:ext>
            </a:extLst>
          </p:cNvPr>
          <p:cNvSpPr>
            <a:spLocks noGrp="1"/>
          </p:cNvSpPr>
          <p:nvPr>
            <p:ph type="title"/>
          </p:nvPr>
        </p:nvSpPr>
        <p:spPr>
          <a:xfrm>
            <a:off x="1484310" y="586946"/>
            <a:ext cx="10018713" cy="1752599"/>
          </a:xfrm>
        </p:spPr>
        <p:txBody>
          <a:bodyPr/>
          <a:lstStyle/>
          <a:p>
            <a:r>
              <a:rPr lang="en-US" sz="4000" b="1" dirty="0">
                <a:effectLst/>
                <a:latin typeface="Arial" panose="020B0604020202020204" pitchFamily="34" charset="0"/>
                <a:ea typeface="Calibri" panose="020F0502020204030204" pitchFamily="34" charset="0"/>
                <a:cs typeface="Times New Roman" panose="02020603050405020304" pitchFamily="18" charset="0"/>
              </a:rPr>
              <a:t>Objectives: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F302DB-1703-B2D8-D6C5-252A5D5EB103}"/>
              </a:ext>
            </a:extLst>
          </p:cNvPr>
          <p:cNvSpPr>
            <a:spLocks noGrp="1"/>
          </p:cNvSpPr>
          <p:nvPr>
            <p:ph idx="1"/>
          </p:nvPr>
        </p:nvSpPr>
        <p:spPr>
          <a:xfrm>
            <a:off x="1484310" y="1372748"/>
            <a:ext cx="10018713" cy="3124201"/>
          </a:xfrm>
        </p:spPr>
        <p:txBody>
          <a:bodyPr/>
          <a:lstStyle/>
          <a:p>
            <a:pPr marL="342900" marR="0" lvl="0" indent="-342900" algn="just">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Reusability of unwanted/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unfitable</a:t>
            </a:r>
            <a:r>
              <a:rPr lang="en-US" sz="1800" dirty="0">
                <a:effectLst/>
                <a:latin typeface="Arial" panose="020B0604020202020204" pitchFamily="34" charset="0"/>
                <a:ea typeface="Calibri" panose="020F0502020204030204" pitchFamily="34" charset="0"/>
                <a:cs typeface="Times New Roman" panose="02020603050405020304" pitchFamily="18" charset="0"/>
              </a:rPr>
              <a:t> clothes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In our locality we don’t have this store so we are the first one to make it happen</a:t>
            </a:r>
          </a:p>
          <a:p>
            <a:pPr marL="342900" marR="0" lvl="0" indent="-342900" algn="just">
              <a:lnSpc>
                <a:spcPct val="107000"/>
              </a:lnSpc>
              <a:spcBef>
                <a:spcPts val="0"/>
              </a:spcBef>
              <a:spcAft>
                <a:spcPts val="80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997E100-0163-743E-AF98-5F9705398E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1263204">
            <a:off x="1394857" y="2961111"/>
            <a:ext cx="3524250" cy="33337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F058BCCF-D603-23BC-DA46-84D50E1542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50423" y="4496949"/>
            <a:ext cx="3541577" cy="23610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88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circle(in)">
                                      <p:cBhvr>
                                        <p:cTn id="27" dur="20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C059-D619-0776-FBC6-C3641BF59CC3}"/>
              </a:ext>
            </a:extLst>
          </p:cNvPr>
          <p:cNvSpPr>
            <a:spLocks noGrp="1"/>
          </p:cNvSpPr>
          <p:nvPr>
            <p:ph type="title"/>
          </p:nvPr>
        </p:nvSpPr>
        <p:spPr>
          <a:xfrm>
            <a:off x="1410171" y="0"/>
            <a:ext cx="10018713" cy="1752599"/>
          </a:xfrm>
        </p:spPr>
        <p:txBody>
          <a:bodyPr/>
          <a:lstStyle/>
          <a:p>
            <a:r>
              <a:rPr lang="en-US" sz="1800" b="1" dirty="0">
                <a:effectLst/>
                <a:latin typeface="Arial" panose="020B0604020202020204" pitchFamily="34" charset="0"/>
                <a:ea typeface="Calibri" panose="020F0502020204030204" pitchFamily="34" charset="0"/>
                <a:cs typeface="Times New Roman" panose="02020603050405020304" pitchFamily="18" charset="0"/>
              </a:rPr>
              <a:t>Features:</a:t>
            </a:r>
            <a:endParaRPr lang="en-US" dirty="0"/>
          </a:p>
        </p:txBody>
      </p:sp>
      <p:sp>
        <p:nvSpPr>
          <p:cNvPr id="3" name="Content Placeholder 2">
            <a:extLst>
              <a:ext uri="{FF2B5EF4-FFF2-40B4-BE49-F238E27FC236}">
                <a16:creationId xmlns:a16="http://schemas.microsoft.com/office/drawing/2014/main" id="{426B748F-FD77-F72E-4EA5-02950AE55621}"/>
              </a:ext>
            </a:extLst>
          </p:cNvPr>
          <p:cNvSpPr>
            <a:spLocks noGrp="1"/>
          </p:cNvSpPr>
          <p:nvPr>
            <p:ph idx="1"/>
          </p:nvPr>
        </p:nvSpPr>
        <p:spPr>
          <a:xfrm>
            <a:off x="1525500" y="1217140"/>
            <a:ext cx="10018713" cy="4423720"/>
          </a:xfrm>
        </p:spPr>
        <p:txBody>
          <a:bodyPr>
            <a:normAutofit fontScale="92500"/>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Browse:</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Easy-to-navigate interface to browse through various categories (clothing, furniture,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Search:</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Efficient search function with filters by category, size, price, brand &amp; condition.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Product Details:</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Clear and detailed descriptions and high-quality photos of each item.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Wishlists</a:t>
            </a: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/Favorites:</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Allow users to save items they like for later consideration.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Secure Shopping Cart &amp; Checkout:</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Secure platform for handling payment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Reviews &amp; Ratings:</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Enable user reviews and ratings to build trust and inform purchase decisions.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Communication:</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Easy way for users to contact the seller with questions or concerns.</a:t>
            </a:r>
          </a:p>
          <a:p>
            <a:pPr marL="0" marR="0" lvl="0" indent="0">
              <a:lnSpc>
                <a:spcPct val="107000"/>
              </a:lnSpc>
              <a:spcBef>
                <a:spcPts val="0"/>
              </a:spcBef>
              <a:spcAft>
                <a:spcPts val="0"/>
              </a:spcAft>
              <a:buSzPts val="1000"/>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For Sellers: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Listing Creation:</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Simple and user-friendly process for listing items with clear instructions.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Photos &amp; Description:</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Upload multiple high-quality photos and detailed descriptions.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Pricing &amp; Shipping Options:</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Set competitive prices and various shipping options.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Inventory Management:</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Track inventory levels and monitor sales easily.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Communication Tools:</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Interact with potential buyers and answer their questions.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924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heel(1)">
                                      <p:cBhvr>
                                        <p:cTn id="42" dur="2000"/>
                                        <p:tgtEl>
                                          <p:spTgt spid="3">
                                            <p:txEl>
                                              <p:pRg st="8" end="8"/>
                                            </p:txEl>
                                          </p:spTgt>
                                        </p:tgtEl>
                                      </p:cBhvr>
                                    </p:animEffect>
                                  </p:childTnLst>
                                </p:cTn>
                              </p:par>
                              <p:par>
                                <p:cTn id="43" presetID="21" presetClass="entr" presetSubtype="1"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heel(1)">
                                      <p:cBhvr>
                                        <p:cTn id="45" dur="2000"/>
                                        <p:tgtEl>
                                          <p:spTgt spid="3">
                                            <p:txEl>
                                              <p:pRg st="9" end="9"/>
                                            </p:txEl>
                                          </p:spTgt>
                                        </p:tgtEl>
                                      </p:cBhvr>
                                    </p:animEffect>
                                  </p:childTnLst>
                                </p:cTn>
                              </p:par>
                              <p:par>
                                <p:cTn id="46" presetID="21" presetClass="entr" presetSubtype="1"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heel(1)">
                                      <p:cBhvr>
                                        <p:cTn id="48" dur="2000"/>
                                        <p:tgtEl>
                                          <p:spTgt spid="3">
                                            <p:txEl>
                                              <p:pRg st="10" end="10"/>
                                            </p:txEl>
                                          </p:spTgt>
                                        </p:tgtEl>
                                      </p:cBhvr>
                                    </p:animEffect>
                                  </p:childTnLst>
                                </p:cTn>
                              </p:par>
                              <p:par>
                                <p:cTn id="49" presetID="21" presetClass="entr" presetSubtype="1"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heel(1)">
                                      <p:cBhvr>
                                        <p:cTn id="51" dur="2000"/>
                                        <p:tgtEl>
                                          <p:spTgt spid="3">
                                            <p:txEl>
                                              <p:pRg st="11" end="11"/>
                                            </p:txEl>
                                          </p:spTgt>
                                        </p:tgtEl>
                                      </p:cBhvr>
                                    </p:animEffect>
                                  </p:childTnLst>
                                </p:cTn>
                              </p:par>
                              <p:par>
                                <p:cTn id="52" presetID="21" presetClass="entr" presetSubtype="1"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wheel(1)">
                                      <p:cBhvr>
                                        <p:cTn id="54" dur="2000"/>
                                        <p:tgtEl>
                                          <p:spTgt spid="3">
                                            <p:txEl>
                                              <p:pRg st="12" end="12"/>
                                            </p:txEl>
                                          </p:spTgt>
                                        </p:tgtEl>
                                      </p:cBhvr>
                                    </p:animEffect>
                                  </p:childTnLst>
                                </p:cTn>
                              </p:par>
                              <p:par>
                                <p:cTn id="55" presetID="21" presetClass="entr" presetSubtype="1"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heel(1)">
                                      <p:cBhvr>
                                        <p:cTn id="57"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7AC6093-01AD-EEF4-6753-1158F3685C8D}"/>
              </a:ext>
            </a:extLst>
          </p:cNvPr>
          <p:cNvGraphicFramePr/>
          <p:nvPr>
            <p:extLst>
              <p:ext uri="{D42A27DB-BD31-4B8C-83A1-F6EECF244321}">
                <p14:modId xmlns:p14="http://schemas.microsoft.com/office/powerpoint/2010/main" val="1574046867"/>
              </p:ext>
            </p:extLst>
          </p:nvPr>
        </p:nvGraphicFramePr>
        <p:xfrm>
          <a:off x="2495550" y="1181100"/>
          <a:ext cx="7200900" cy="428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a:extLst>
              <a:ext uri="{FF2B5EF4-FFF2-40B4-BE49-F238E27FC236}">
                <a16:creationId xmlns:a16="http://schemas.microsoft.com/office/drawing/2014/main" id="{DB727636-C338-2C71-19B1-4F04D555DA51}"/>
              </a:ext>
            </a:extLst>
          </p:cNvPr>
          <p:cNvSpPr txBox="1"/>
          <p:nvPr/>
        </p:nvSpPr>
        <p:spPr>
          <a:xfrm>
            <a:off x="2656554" y="711438"/>
            <a:ext cx="7039895" cy="477054"/>
          </a:xfrm>
          <a:prstGeom prst="rect">
            <a:avLst/>
          </a:prstGeom>
          <a:noFill/>
        </p:spPr>
        <p:txBody>
          <a:bodyPr wrap="square" rtlCol="0">
            <a:spAutoFit/>
          </a:bodyPr>
          <a:lstStyle/>
          <a:p>
            <a:pPr algn="ctr"/>
            <a:r>
              <a:rPr lang="en-US" sz="2500" b="1" dirty="0"/>
              <a:t>Feasibility Study </a:t>
            </a:r>
          </a:p>
        </p:txBody>
      </p:sp>
    </p:spTree>
    <p:extLst>
      <p:ext uri="{BB962C8B-B14F-4D97-AF65-F5344CB8AC3E}">
        <p14:creationId xmlns:p14="http://schemas.microsoft.com/office/powerpoint/2010/main" val="200308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barn(inVertical)">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DFD86CFF-B20C-C6DB-C498-7B0C3422C084}"/>
              </a:ext>
            </a:extLst>
          </p:cNvPr>
          <p:cNvGraphicFramePr/>
          <p:nvPr>
            <p:extLst>
              <p:ext uri="{D42A27DB-BD31-4B8C-83A1-F6EECF244321}">
                <p14:modId xmlns:p14="http://schemas.microsoft.com/office/powerpoint/2010/main" val="3310052887"/>
              </p:ext>
            </p:extLst>
          </p:nvPr>
        </p:nvGraphicFramePr>
        <p:xfrm>
          <a:off x="2222500" y="0"/>
          <a:ext cx="7200900" cy="428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6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70A8-5C0C-48D4-58C5-0A4520145A2A}"/>
              </a:ext>
            </a:extLst>
          </p:cNvPr>
          <p:cNvSpPr>
            <a:spLocks noGrp="1"/>
          </p:cNvSpPr>
          <p:nvPr>
            <p:ph type="title"/>
          </p:nvPr>
        </p:nvSpPr>
        <p:spPr>
          <a:xfrm>
            <a:off x="1484310" y="0"/>
            <a:ext cx="10018713" cy="889001"/>
          </a:xfrm>
        </p:spPr>
        <p:txBody>
          <a:bodyPr>
            <a:normAutofit fontScale="90000"/>
          </a:bodyPr>
          <a:lstStyle/>
          <a:p>
            <a:r>
              <a:rPr lang="en-US" sz="4000" b="1" dirty="0"/>
              <a:t>Economic Feasibility Study</a:t>
            </a:r>
            <a:br>
              <a:rPr lang="en-US" sz="4000" b="1" dirty="0"/>
            </a:br>
            <a:endParaRPr lang="en-US" b="1" dirty="0"/>
          </a:p>
        </p:txBody>
      </p:sp>
      <p:sp>
        <p:nvSpPr>
          <p:cNvPr id="3" name="Content Placeholder 2">
            <a:extLst>
              <a:ext uri="{FF2B5EF4-FFF2-40B4-BE49-F238E27FC236}">
                <a16:creationId xmlns:a16="http://schemas.microsoft.com/office/drawing/2014/main" id="{6A5D2107-E9E5-6BDC-9FB4-E34F9CF708B2}"/>
              </a:ext>
            </a:extLst>
          </p:cNvPr>
          <p:cNvSpPr>
            <a:spLocks noGrp="1"/>
          </p:cNvSpPr>
          <p:nvPr>
            <p:ph idx="1"/>
          </p:nvPr>
        </p:nvSpPr>
        <p:spPr>
          <a:xfrm>
            <a:off x="1484310" y="800101"/>
            <a:ext cx="10018713" cy="4991100"/>
          </a:xfrm>
        </p:spPr>
        <p:txBody>
          <a:bodyPr>
            <a:normAutofit fontScale="92500" lnSpcReduction="10000"/>
          </a:bodyPr>
          <a:lstStyle/>
          <a:p>
            <a:r>
              <a:rPr lang="en-US" b="1" dirty="0"/>
              <a:t>Market Demand and Potential Revenue: </a:t>
            </a:r>
            <a:r>
              <a:rPr lang="en-US" dirty="0"/>
              <a:t>Analyze the market demand for second-hand goods by researching consumer behavior, trends, and preferences.</a:t>
            </a:r>
          </a:p>
          <a:p>
            <a:r>
              <a:rPr lang="en-US" b="1" dirty="0"/>
              <a:t>Cost Analysis: </a:t>
            </a:r>
            <a:r>
              <a:rPr lang="en-US" dirty="0"/>
              <a:t>Identify and quantify the startup costs required to launch the online thrift store.</a:t>
            </a:r>
          </a:p>
          <a:p>
            <a:r>
              <a:rPr lang="en-US" b="1" dirty="0"/>
              <a:t>Revenue Projection: </a:t>
            </a:r>
            <a:r>
              <a:rPr lang="en-US" dirty="0"/>
              <a:t>Forecast revenue based on the projected sales volume and pricing strategy.</a:t>
            </a:r>
          </a:p>
          <a:p>
            <a:r>
              <a:rPr lang="en-US" b="1" dirty="0"/>
              <a:t>Profitability Analysis: </a:t>
            </a:r>
            <a:r>
              <a:rPr lang="en-US" dirty="0"/>
              <a:t>Calculate the gross profit margin by subtracting the cost of goods sold (COGS) from total revenue</a:t>
            </a:r>
          </a:p>
          <a:p>
            <a:r>
              <a:rPr lang="en-US" b="1" dirty="0"/>
              <a:t>Cash Flow Analysis: </a:t>
            </a:r>
            <a:r>
              <a:rPr lang="en-US" dirty="0"/>
              <a:t>Prepare a cash flow projection to track the inflows and outflows of cash over a specific period</a:t>
            </a:r>
          </a:p>
          <a:p>
            <a:r>
              <a:rPr lang="en-US" b="1" dirty="0"/>
              <a:t>Risk Assessment: </a:t>
            </a:r>
            <a:r>
              <a:rPr lang="en-US" dirty="0"/>
              <a:t>Identify potential risks and uncertainties that could affect the financial viability of the online thrift store, such as competition, market volatility, regulatory changes, and operational challenges.</a:t>
            </a:r>
          </a:p>
        </p:txBody>
      </p:sp>
    </p:spTree>
    <p:extLst>
      <p:ext uri="{BB962C8B-B14F-4D97-AF65-F5344CB8AC3E}">
        <p14:creationId xmlns:p14="http://schemas.microsoft.com/office/powerpoint/2010/main" val="184520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heel(1)">
                                      <p:cBhvr>
                                        <p:cTn id="3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332</TotalTime>
  <Words>893</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Symbol</vt:lpstr>
      <vt:lpstr>Times New Roman</vt:lpstr>
      <vt:lpstr>Parallax</vt:lpstr>
      <vt:lpstr>Presentation  On Thrift</vt:lpstr>
      <vt:lpstr>Table Of Content</vt:lpstr>
      <vt:lpstr>INTRODUCTION</vt:lpstr>
      <vt:lpstr>Problem statement </vt:lpstr>
      <vt:lpstr>Objectives: </vt:lpstr>
      <vt:lpstr>Features:</vt:lpstr>
      <vt:lpstr>PowerPoint Presentation</vt:lpstr>
      <vt:lpstr>PowerPoint Presentation</vt:lpstr>
      <vt:lpstr>Economic Feasibility Study </vt:lpstr>
      <vt:lpstr>Technical Feasibility Study</vt:lpstr>
      <vt:lpstr>Operational Feasibility Study</vt:lpstr>
      <vt:lpstr>Methodology</vt:lpstr>
      <vt:lpstr>Requirement of Analysis </vt:lpstr>
      <vt:lpstr>ER DIAGRAM</vt:lpstr>
      <vt:lpstr>Flowchart</vt:lpstr>
      <vt:lpstr>Use Case Diagram</vt:lpstr>
      <vt:lpstr>REFRENCES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Thrift</dc:title>
  <dc:creator>Ronis Maharjan</dc:creator>
  <cp:lastModifiedBy>Ronis Maharjan</cp:lastModifiedBy>
  <cp:revision>9</cp:revision>
  <dcterms:created xsi:type="dcterms:W3CDTF">2024-02-26T08:53:02Z</dcterms:created>
  <dcterms:modified xsi:type="dcterms:W3CDTF">2024-02-27T03:56:06Z</dcterms:modified>
</cp:coreProperties>
</file>