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2"/>
  </p:notesMasterIdLst>
  <p:sldIdLst>
    <p:sldId id="354" r:id="rId2"/>
    <p:sldId id="260" r:id="rId3"/>
    <p:sldId id="355" r:id="rId4"/>
    <p:sldId id="356" r:id="rId5"/>
    <p:sldId id="357" r:id="rId6"/>
    <p:sldId id="367" r:id="rId7"/>
    <p:sldId id="360" r:id="rId8"/>
    <p:sldId id="358" r:id="rId9"/>
    <p:sldId id="368" r:id="rId10"/>
    <p:sldId id="364" r:id="rId11"/>
  </p:sldIdLst>
  <p:sldSz cx="9144000" cy="5143500" type="screen16x9"/>
  <p:notesSz cx="6858000" cy="9144000"/>
  <p:embeddedFontLst>
    <p:embeddedFont>
      <p:font typeface="Calibri" pitchFamily="34" charset="0"/>
      <p:regular r:id="rId13"/>
      <p:bold r:id="rId14"/>
      <p:italic r:id="rId15"/>
      <p:boldItalic r:id="rId16"/>
    </p:embeddedFont>
    <p:embeddedFont>
      <p:font typeface="Aldrich" charset="0"/>
      <p:regular r:id="rId17"/>
    </p:embeddedFont>
    <p:embeddedFont>
      <p:font typeface="Bai Jamjuree" charset="-34"/>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1488E3-469C-4195-9D78-8A0A61429886}" v="295" dt="2023-07-08T03:41:55.280"/>
  </p1510:revLst>
</p1510:revInfo>
</file>

<file path=ppt/tableStyles.xml><?xml version="1.0" encoding="utf-8"?>
<a:tblStyleLst xmlns:a="http://schemas.openxmlformats.org/drawingml/2006/main" def="{2A5821E5-67BC-4B25-9373-5C71A1C7E108}">
  <a:tblStyle styleId="{2A5821E5-67BC-4B25-9373-5C71A1C7E1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4660"/>
  </p:normalViewPr>
  <p:slideViewPr>
    <p:cSldViewPr snapToGrid="0">
      <p:cViewPr>
        <p:scale>
          <a:sx n="155" d="100"/>
          <a:sy n="155" d="100"/>
        </p:scale>
        <p:origin x="-366" y="24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tem Blumberg" userId="d9361dd1-1bf2-4225-b853-cea547010d09" providerId="ADAL" clId="{7A1488E3-469C-4195-9D78-8A0A61429886}"/>
    <pc:docChg chg="delSld modSld">
      <pc:chgData name="Rotem Blumberg" userId="d9361dd1-1bf2-4225-b853-cea547010d09" providerId="ADAL" clId="{7A1488E3-469C-4195-9D78-8A0A61429886}" dt="2023-07-08T03:42:45.900" v="297" actId="2696"/>
      <pc:docMkLst>
        <pc:docMk/>
      </pc:docMkLst>
      <pc:sldChg chg="modSp mod">
        <pc:chgData name="Rotem Blumberg" userId="d9361dd1-1bf2-4225-b853-cea547010d09" providerId="ADAL" clId="{7A1488E3-469C-4195-9D78-8A0A61429886}" dt="2023-07-08T03:31:51.241" v="0" actId="14100"/>
        <pc:sldMkLst>
          <pc:docMk/>
          <pc:sldMk cId="0" sldId="354"/>
        </pc:sldMkLst>
        <pc:spChg chg="mod">
          <ac:chgData name="Rotem Blumberg" userId="d9361dd1-1bf2-4225-b853-cea547010d09" providerId="ADAL" clId="{7A1488E3-469C-4195-9D78-8A0A61429886}" dt="2023-07-08T03:31:51.241" v="0" actId="14100"/>
          <ac:spMkLst>
            <pc:docMk/>
            <pc:sldMk cId="0" sldId="354"/>
            <ac:spMk id="2591" creationId="{00000000-0000-0000-0000-000000000000}"/>
          </ac:spMkLst>
        </pc:spChg>
      </pc:sldChg>
      <pc:sldChg chg="del">
        <pc:chgData name="Rotem Blumberg" userId="d9361dd1-1bf2-4225-b853-cea547010d09" providerId="ADAL" clId="{7A1488E3-469C-4195-9D78-8A0A61429886}" dt="2023-07-08T03:42:45.900" v="297" actId="2696"/>
        <pc:sldMkLst>
          <pc:docMk/>
          <pc:sldMk cId="408549072" sldId="366"/>
        </pc:sldMkLst>
      </pc:sldChg>
      <pc:sldChg chg="modSp mod">
        <pc:chgData name="Rotem Blumberg" userId="d9361dd1-1bf2-4225-b853-cea547010d09" providerId="ADAL" clId="{7A1488E3-469C-4195-9D78-8A0A61429886}" dt="2023-07-08T03:42:37.329" v="296" actId="14100"/>
        <pc:sldMkLst>
          <pc:docMk/>
          <pc:sldMk cId="4014871027" sldId="368"/>
        </pc:sldMkLst>
        <pc:spChg chg="mod">
          <ac:chgData name="Rotem Blumberg" userId="d9361dd1-1bf2-4225-b853-cea547010d09" providerId="ADAL" clId="{7A1488E3-469C-4195-9D78-8A0A61429886}" dt="2023-07-08T03:42:37.329" v="296" actId="14100"/>
          <ac:spMkLst>
            <pc:docMk/>
            <pc:sldMk cId="4014871027" sldId="368"/>
            <ac:spMk id="259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3B59F5-E1EE-4328-8E7F-FB9F92FC63D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pPr rtl="1"/>
          <a:endParaRPr lang="he-IL"/>
        </a:p>
      </dgm:t>
    </dgm:pt>
    <dgm:pt modelId="{FF74A6FE-6630-4C3F-BEF8-07C2956B171E}">
      <dgm:prSet phldrT="[טקסט]" custT="1"/>
      <dgm:spPr/>
      <dgm:t>
        <a:bodyPr/>
        <a:lstStyle/>
        <a:p>
          <a:pPr rtl="1"/>
          <a:r>
            <a:rPr lang="en-US" sz="900" dirty="0"/>
            <a:t>Step 1</a:t>
          </a:r>
          <a:endParaRPr lang="he-IL" sz="900" dirty="0"/>
        </a:p>
      </dgm:t>
    </dgm:pt>
    <dgm:pt modelId="{83EAE426-5635-41A1-B5D1-F5C8893B16DF}" type="parTrans" cxnId="{D5133362-11F6-4436-80CA-17949CE6C92F}">
      <dgm:prSet/>
      <dgm:spPr/>
      <dgm:t>
        <a:bodyPr/>
        <a:lstStyle/>
        <a:p>
          <a:pPr rtl="1"/>
          <a:endParaRPr lang="he-IL" sz="900"/>
        </a:p>
      </dgm:t>
    </dgm:pt>
    <dgm:pt modelId="{F974BADC-6C05-4457-A4D5-C598B3E3D40B}" type="sibTrans" cxnId="{D5133362-11F6-4436-80CA-17949CE6C92F}">
      <dgm:prSet/>
      <dgm:spPr/>
      <dgm:t>
        <a:bodyPr/>
        <a:lstStyle/>
        <a:p>
          <a:pPr rtl="1"/>
          <a:endParaRPr lang="he-IL" sz="900"/>
        </a:p>
      </dgm:t>
    </dgm:pt>
    <dgm:pt modelId="{D006A42F-FDDC-4EAE-93F6-6D1289771995}">
      <dgm:prSet phldrT="[טקסט]" custT="1"/>
      <dgm:spPr/>
      <dgm:t>
        <a:bodyPr/>
        <a:lstStyle/>
        <a:p>
          <a:pPr rtl="0"/>
          <a:r>
            <a:rPr lang="en-US" sz="900" b="0" i="0" dirty="0"/>
            <a:t>Import Dependencies. Set Device (CPU/GPU)</a:t>
          </a:r>
          <a:endParaRPr lang="he-IL" sz="900" dirty="0"/>
        </a:p>
      </dgm:t>
    </dgm:pt>
    <dgm:pt modelId="{BB3E50A1-4DBA-411A-BEE4-DB99791AEA3C}" type="parTrans" cxnId="{647A116C-1CA0-4B1B-B9BD-A327954D8EC1}">
      <dgm:prSet/>
      <dgm:spPr/>
      <dgm:t>
        <a:bodyPr/>
        <a:lstStyle/>
        <a:p>
          <a:pPr rtl="1"/>
          <a:endParaRPr lang="he-IL" sz="900"/>
        </a:p>
      </dgm:t>
    </dgm:pt>
    <dgm:pt modelId="{E6730959-CA05-4646-B300-C7E27A4E9DE8}" type="sibTrans" cxnId="{647A116C-1CA0-4B1B-B9BD-A327954D8EC1}">
      <dgm:prSet/>
      <dgm:spPr/>
      <dgm:t>
        <a:bodyPr/>
        <a:lstStyle/>
        <a:p>
          <a:pPr rtl="1"/>
          <a:endParaRPr lang="he-IL" sz="900"/>
        </a:p>
      </dgm:t>
    </dgm:pt>
    <dgm:pt modelId="{EE5F5C3E-51ED-41F7-AAE8-B669D21824FD}">
      <dgm:prSet phldrT="[טקסט]" custT="1"/>
      <dgm:spPr/>
      <dgm:t>
        <a:bodyPr/>
        <a:lstStyle/>
        <a:p>
          <a:pPr rtl="1"/>
          <a:r>
            <a:rPr lang="en-US" sz="900" dirty="0"/>
            <a:t>Step 2</a:t>
          </a:r>
          <a:endParaRPr lang="he-IL" sz="900" dirty="0"/>
        </a:p>
      </dgm:t>
    </dgm:pt>
    <dgm:pt modelId="{D0F6CC75-266F-4B9F-B83E-200661F08AB9}" type="parTrans" cxnId="{9FCFA600-205A-4008-B1B4-C2E19E0F4E67}">
      <dgm:prSet/>
      <dgm:spPr/>
      <dgm:t>
        <a:bodyPr/>
        <a:lstStyle/>
        <a:p>
          <a:pPr rtl="1"/>
          <a:endParaRPr lang="he-IL" sz="900"/>
        </a:p>
      </dgm:t>
    </dgm:pt>
    <dgm:pt modelId="{29568BEC-5535-4F72-93DA-2DD01ACA72A8}" type="sibTrans" cxnId="{9FCFA600-205A-4008-B1B4-C2E19E0F4E67}">
      <dgm:prSet/>
      <dgm:spPr/>
      <dgm:t>
        <a:bodyPr/>
        <a:lstStyle/>
        <a:p>
          <a:pPr rtl="1"/>
          <a:endParaRPr lang="he-IL" sz="900"/>
        </a:p>
      </dgm:t>
    </dgm:pt>
    <dgm:pt modelId="{431204AC-345F-45EB-836F-BDBC412F4541}">
      <dgm:prSet phldrT="[טקסט]" custT="1"/>
      <dgm:spPr/>
      <dgm:t>
        <a:bodyPr/>
        <a:lstStyle/>
        <a:p>
          <a:pPr algn="ctr" rtl="0"/>
          <a:r>
            <a:rPr lang="en-US" sz="900" b="1" i="0" dirty="0"/>
            <a:t>Load Data</a:t>
          </a:r>
          <a:endParaRPr lang="he-IL" sz="900" b="1" dirty="0"/>
        </a:p>
      </dgm:t>
    </dgm:pt>
    <dgm:pt modelId="{073B48B2-01E8-429F-BDA6-95BA88D7A8B0}" type="parTrans" cxnId="{8C9E1C37-D4FF-4292-9F45-C2D5937FF700}">
      <dgm:prSet/>
      <dgm:spPr/>
      <dgm:t>
        <a:bodyPr/>
        <a:lstStyle/>
        <a:p>
          <a:pPr rtl="1"/>
          <a:endParaRPr lang="he-IL" sz="900"/>
        </a:p>
      </dgm:t>
    </dgm:pt>
    <dgm:pt modelId="{781A0058-F81E-4934-A04B-1F29EA5CDC45}" type="sibTrans" cxnId="{8C9E1C37-D4FF-4292-9F45-C2D5937FF700}">
      <dgm:prSet/>
      <dgm:spPr/>
      <dgm:t>
        <a:bodyPr/>
        <a:lstStyle/>
        <a:p>
          <a:pPr rtl="1"/>
          <a:endParaRPr lang="he-IL" sz="900"/>
        </a:p>
      </dgm:t>
    </dgm:pt>
    <dgm:pt modelId="{6ADC207D-E86A-4419-94D5-DB8E261E565F}">
      <dgm:prSet phldrT="[טקסט]" custT="1"/>
      <dgm:spPr/>
      <dgm:t>
        <a:bodyPr/>
        <a:lstStyle/>
        <a:p>
          <a:pPr algn="l" rtl="0"/>
          <a:r>
            <a:rPr lang="en-US" sz="900" dirty="0"/>
            <a:t>Load </a:t>
          </a:r>
          <a:r>
            <a:rPr lang="en-US" sz="900" dirty="0" smtClean="0"/>
            <a:t>Excel Metadata files, </a:t>
          </a:r>
          <a:r>
            <a:rPr lang="en-US" sz="900" dirty="0"/>
            <a:t>Create Test Folders, </a:t>
          </a:r>
          <a:r>
            <a:rPr lang="en-US" sz="900" dirty="0" smtClean="0"/>
            <a:t>Move 20% of Files </a:t>
          </a:r>
          <a:r>
            <a:rPr lang="en-US" sz="900" dirty="0"/>
            <a:t>from Train to Test </a:t>
          </a:r>
          <a:r>
            <a:rPr lang="en-US" sz="900" dirty="0" smtClean="0"/>
            <a:t>Folders</a:t>
          </a:r>
          <a:endParaRPr lang="he-IL" sz="900" dirty="0"/>
        </a:p>
      </dgm:t>
    </dgm:pt>
    <dgm:pt modelId="{9D214D93-3184-4EC1-B9CB-CBCDF239D1BB}" type="parTrans" cxnId="{23B9DA14-82E3-4151-90FC-3756077FDBFA}">
      <dgm:prSet/>
      <dgm:spPr/>
      <dgm:t>
        <a:bodyPr/>
        <a:lstStyle/>
        <a:p>
          <a:pPr rtl="1"/>
          <a:endParaRPr lang="he-IL" sz="900"/>
        </a:p>
      </dgm:t>
    </dgm:pt>
    <dgm:pt modelId="{2161CC9D-5704-4646-9B33-8C5AE0508353}" type="sibTrans" cxnId="{23B9DA14-82E3-4151-90FC-3756077FDBFA}">
      <dgm:prSet/>
      <dgm:spPr/>
      <dgm:t>
        <a:bodyPr/>
        <a:lstStyle/>
        <a:p>
          <a:pPr rtl="1"/>
          <a:endParaRPr lang="he-IL" sz="900"/>
        </a:p>
      </dgm:t>
    </dgm:pt>
    <dgm:pt modelId="{5EDEE634-A624-4637-923C-6AB0B0B29C10}">
      <dgm:prSet phldrT="[טקסט]" custT="1"/>
      <dgm:spPr/>
      <dgm:t>
        <a:bodyPr/>
        <a:lstStyle/>
        <a:p>
          <a:pPr rtl="1"/>
          <a:r>
            <a:rPr lang="en-US" sz="900" dirty="0"/>
            <a:t>Step 3</a:t>
          </a:r>
          <a:endParaRPr lang="he-IL" sz="900" dirty="0"/>
        </a:p>
      </dgm:t>
    </dgm:pt>
    <dgm:pt modelId="{D1025749-632F-4DD3-B7ED-127CB39740CF}" type="parTrans" cxnId="{247A7D8C-A30B-4AAA-98DD-B4BFDF5DBEEF}">
      <dgm:prSet/>
      <dgm:spPr/>
      <dgm:t>
        <a:bodyPr/>
        <a:lstStyle/>
        <a:p>
          <a:pPr rtl="1"/>
          <a:endParaRPr lang="he-IL" sz="900"/>
        </a:p>
      </dgm:t>
    </dgm:pt>
    <dgm:pt modelId="{5FF2B35C-E178-407F-9F9B-857C19C59B16}" type="sibTrans" cxnId="{247A7D8C-A30B-4AAA-98DD-B4BFDF5DBEEF}">
      <dgm:prSet/>
      <dgm:spPr/>
      <dgm:t>
        <a:bodyPr/>
        <a:lstStyle/>
        <a:p>
          <a:pPr rtl="1"/>
          <a:endParaRPr lang="he-IL" sz="900"/>
        </a:p>
      </dgm:t>
    </dgm:pt>
    <dgm:pt modelId="{17271430-0351-4848-9C07-0DFF025F912A}">
      <dgm:prSet phldrT="[טקסט]" custT="1"/>
      <dgm:spPr/>
      <dgm:t>
        <a:bodyPr/>
        <a:lstStyle/>
        <a:p>
          <a:pPr algn="ctr" rtl="0"/>
          <a:r>
            <a:rPr lang="en-US" sz="900" b="1" i="0" dirty="0"/>
            <a:t>Create Dataset</a:t>
          </a:r>
          <a:endParaRPr lang="he-IL" sz="900" b="1" dirty="0"/>
        </a:p>
      </dgm:t>
    </dgm:pt>
    <dgm:pt modelId="{CDA8EC24-2F69-4AC5-A4EC-A64698970A84}" type="parTrans" cxnId="{87AF5F45-1A0B-47D5-8CA3-51BF57FAEEDF}">
      <dgm:prSet/>
      <dgm:spPr/>
      <dgm:t>
        <a:bodyPr/>
        <a:lstStyle/>
        <a:p>
          <a:pPr rtl="1"/>
          <a:endParaRPr lang="he-IL" sz="900"/>
        </a:p>
      </dgm:t>
    </dgm:pt>
    <dgm:pt modelId="{B38D6C3A-3C14-4676-897B-F631C9333288}" type="sibTrans" cxnId="{87AF5F45-1A0B-47D5-8CA3-51BF57FAEEDF}">
      <dgm:prSet/>
      <dgm:spPr/>
      <dgm:t>
        <a:bodyPr/>
        <a:lstStyle/>
        <a:p>
          <a:pPr rtl="1"/>
          <a:endParaRPr lang="he-IL" sz="900"/>
        </a:p>
      </dgm:t>
    </dgm:pt>
    <dgm:pt modelId="{A47702BA-873B-4DE9-AD96-00D19A5BBFC1}">
      <dgm:prSet phldrT="[טקסט]" custT="1"/>
      <dgm:spPr/>
      <dgm:t>
        <a:bodyPr/>
        <a:lstStyle/>
        <a:p>
          <a:pPr algn="l" rtl="0"/>
          <a:r>
            <a:rPr lang="en-US" sz="900" dirty="0"/>
            <a:t>Initialize Dataset (with image transformations), </a:t>
          </a:r>
          <a:r>
            <a:rPr lang="en-US" sz="900" dirty="0" smtClean="0"/>
            <a:t>Define Get Item method</a:t>
          </a:r>
          <a:endParaRPr lang="he-IL" sz="900" dirty="0"/>
        </a:p>
      </dgm:t>
    </dgm:pt>
    <dgm:pt modelId="{C72BF611-0740-4C82-92B9-F60C52710334}" type="parTrans" cxnId="{291A48E0-9933-4491-8A06-25D5F54392AA}">
      <dgm:prSet/>
      <dgm:spPr/>
      <dgm:t>
        <a:bodyPr/>
        <a:lstStyle/>
        <a:p>
          <a:pPr rtl="1"/>
          <a:endParaRPr lang="he-IL" sz="900"/>
        </a:p>
      </dgm:t>
    </dgm:pt>
    <dgm:pt modelId="{883F3B72-F0E6-4D2D-BD25-F99F1FAF2F79}" type="sibTrans" cxnId="{291A48E0-9933-4491-8A06-25D5F54392AA}">
      <dgm:prSet/>
      <dgm:spPr/>
      <dgm:t>
        <a:bodyPr/>
        <a:lstStyle/>
        <a:p>
          <a:pPr rtl="1"/>
          <a:endParaRPr lang="he-IL" sz="900"/>
        </a:p>
      </dgm:t>
    </dgm:pt>
    <dgm:pt modelId="{84A60E7D-FDBC-4468-A234-463F6E874FFD}">
      <dgm:prSet phldrT="[טקסט]" custT="1"/>
      <dgm:spPr/>
      <dgm:t>
        <a:bodyPr/>
        <a:lstStyle/>
        <a:p>
          <a:pPr rtl="1"/>
          <a:r>
            <a:rPr lang="en-US" sz="900" dirty="0"/>
            <a:t>Step 4</a:t>
          </a:r>
          <a:endParaRPr lang="he-IL" sz="900" dirty="0"/>
        </a:p>
      </dgm:t>
    </dgm:pt>
    <dgm:pt modelId="{750AC845-7357-4CA2-80E7-45DB7B3BE86C}" type="parTrans" cxnId="{42E84693-15A0-48C3-9124-A206CBAC1F41}">
      <dgm:prSet/>
      <dgm:spPr/>
      <dgm:t>
        <a:bodyPr/>
        <a:lstStyle/>
        <a:p>
          <a:pPr rtl="1"/>
          <a:endParaRPr lang="he-IL" sz="900"/>
        </a:p>
      </dgm:t>
    </dgm:pt>
    <dgm:pt modelId="{5B1283B9-CFF4-41DD-B39E-130E1E5899B1}" type="sibTrans" cxnId="{42E84693-15A0-48C3-9124-A206CBAC1F41}">
      <dgm:prSet/>
      <dgm:spPr/>
      <dgm:t>
        <a:bodyPr/>
        <a:lstStyle/>
        <a:p>
          <a:pPr rtl="1"/>
          <a:endParaRPr lang="he-IL" sz="900"/>
        </a:p>
      </dgm:t>
    </dgm:pt>
    <dgm:pt modelId="{B72B573C-D1EA-4883-936E-84EB8D4357C9}">
      <dgm:prSet phldrT="[טקסט]" custT="1"/>
      <dgm:spPr/>
      <dgm:t>
        <a:bodyPr/>
        <a:lstStyle/>
        <a:p>
          <a:pPr algn="ctr" rtl="0"/>
          <a:r>
            <a:rPr lang="en-US" sz="900" b="1" dirty="0"/>
            <a:t>Define Transformations</a:t>
          </a:r>
          <a:endParaRPr lang="he-IL" sz="900" b="1" dirty="0"/>
        </a:p>
      </dgm:t>
    </dgm:pt>
    <dgm:pt modelId="{D865B5AE-78B5-45FB-AC33-8B00453CA2B7}" type="parTrans" cxnId="{09DC209F-FD94-4CB3-BED7-D3F153B17744}">
      <dgm:prSet/>
      <dgm:spPr/>
      <dgm:t>
        <a:bodyPr/>
        <a:lstStyle/>
        <a:p>
          <a:pPr rtl="1"/>
          <a:endParaRPr lang="he-IL" sz="900"/>
        </a:p>
      </dgm:t>
    </dgm:pt>
    <dgm:pt modelId="{66BFE431-3E0D-428C-BCAA-73B8E821BEDD}" type="sibTrans" cxnId="{09DC209F-FD94-4CB3-BED7-D3F153B17744}">
      <dgm:prSet/>
      <dgm:spPr/>
      <dgm:t>
        <a:bodyPr/>
        <a:lstStyle/>
        <a:p>
          <a:pPr rtl="1"/>
          <a:endParaRPr lang="he-IL" sz="900"/>
        </a:p>
      </dgm:t>
    </dgm:pt>
    <dgm:pt modelId="{0EE21F30-3988-48C1-AFCC-A9A682845183}">
      <dgm:prSet phldrT="[טקסט]" custT="1"/>
      <dgm:spPr/>
      <dgm:t>
        <a:bodyPr/>
        <a:lstStyle/>
        <a:p>
          <a:pPr algn="l" rtl="0"/>
          <a:r>
            <a:rPr lang="en-US" sz="900" dirty="0"/>
            <a:t>Training Data Transformation, Test Data Transformation</a:t>
          </a:r>
          <a:endParaRPr lang="he-IL" sz="900" dirty="0"/>
        </a:p>
      </dgm:t>
    </dgm:pt>
    <dgm:pt modelId="{CD607007-D7EB-426F-BA4F-B775D5676F38}" type="parTrans" cxnId="{5BD70EBF-814B-4D97-BDCC-36B40DA9A2A8}">
      <dgm:prSet/>
      <dgm:spPr/>
      <dgm:t>
        <a:bodyPr/>
        <a:lstStyle/>
        <a:p>
          <a:pPr rtl="1"/>
          <a:endParaRPr lang="he-IL" sz="900"/>
        </a:p>
      </dgm:t>
    </dgm:pt>
    <dgm:pt modelId="{E60AD011-48A6-4F8D-952B-51E8BD7BF2FA}" type="sibTrans" cxnId="{5BD70EBF-814B-4D97-BDCC-36B40DA9A2A8}">
      <dgm:prSet/>
      <dgm:spPr/>
      <dgm:t>
        <a:bodyPr/>
        <a:lstStyle/>
        <a:p>
          <a:pPr rtl="1"/>
          <a:endParaRPr lang="he-IL" sz="900"/>
        </a:p>
      </dgm:t>
    </dgm:pt>
    <dgm:pt modelId="{0CE94375-ED57-4CE8-9AF9-BEF8A011B2A5}">
      <dgm:prSet phldrT="[טקסט]" custT="1"/>
      <dgm:spPr/>
      <dgm:t>
        <a:bodyPr/>
        <a:lstStyle/>
        <a:p>
          <a:pPr rtl="1"/>
          <a:r>
            <a:rPr lang="en-US" sz="900" dirty="0"/>
            <a:t>Step 5</a:t>
          </a:r>
          <a:endParaRPr lang="he-IL" sz="900" dirty="0"/>
        </a:p>
      </dgm:t>
    </dgm:pt>
    <dgm:pt modelId="{7A1C6030-73B7-4AC5-8301-E2BDC6611605}" type="parTrans" cxnId="{96D0376E-4D15-45F0-97A7-30217AB96781}">
      <dgm:prSet/>
      <dgm:spPr/>
      <dgm:t>
        <a:bodyPr/>
        <a:lstStyle/>
        <a:p>
          <a:pPr rtl="1"/>
          <a:endParaRPr lang="he-IL" sz="900"/>
        </a:p>
      </dgm:t>
    </dgm:pt>
    <dgm:pt modelId="{58E74154-48EF-4D83-9021-A13DF18943C2}" type="sibTrans" cxnId="{96D0376E-4D15-45F0-97A7-30217AB96781}">
      <dgm:prSet/>
      <dgm:spPr/>
      <dgm:t>
        <a:bodyPr/>
        <a:lstStyle/>
        <a:p>
          <a:pPr rtl="1"/>
          <a:endParaRPr lang="he-IL" sz="900"/>
        </a:p>
      </dgm:t>
    </dgm:pt>
    <dgm:pt modelId="{4C7E7A4F-3268-4F1C-BA1F-9B5A042F523A}">
      <dgm:prSet phldrT="[טקסט]" custT="1"/>
      <dgm:spPr/>
      <dgm:t>
        <a:bodyPr/>
        <a:lstStyle/>
        <a:p>
          <a:pPr algn="ctr" rtl="0"/>
          <a:r>
            <a:rPr lang="en-US" sz="900" b="1" dirty="0"/>
            <a:t>Prepare </a:t>
          </a:r>
          <a:r>
            <a:rPr lang="en-US" sz="900" b="1" dirty="0" err="1" smtClean="0"/>
            <a:t>DataLoaders</a:t>
          </a:r>
          <a:endParaRPr lang="he-IL" sz="900" b="1" dirty="0"/>
        </a:p>
      </dgm:t>
    </dgm:pt>
    <dgm:pt modelId="{737B1216-9F1A-4517-B912-B6227CC409F6}" type="parTrans" cxnId="{7302557B-CC0C-47B2-9DE9-C15A8D41C0EA}">
      <dgm:prSet/>
      <dgm:spPr/>
      <dgm:t>
        <a:bodyPr/>
        <a:lstStyle/>
        <a:p>
          <a:pPr rtl="1"/>
          <a:endParaRPr lang="he-IL" sz="900"/>
        </a:p>
      </dgm:t>
    </dgm:pt>
    <dgm:pt modelId="{7D36019D-7B94-43F0-A7BE-777D47769554}" type="sibTrans" cxnId="{7302557B-CC0C-47B2-9DE9-C15A8D41C0EA}">
      <dgm:prSet/>
      <dgm:spPr/>
      <dgm:t>
        <a:bodyPr/>
        <a:lstStyle/>
        <a:p>
          <a:pPr rtl="1"/>
          <a:endParaRPr lang="he-IL" sz="900"/>
        </a:p>
      </dgm:t>
    </dgm:pt>
    <dgm:pt modelId="{B67F7BB3-641A-4A8B-9C46-0CD554708246}">
      <dgm:prSet phldrT="[טקסט]" custT="1"/>
      <dgm:spPr/>
      <dgm:t>
        <a:bodyPr/>
        <a:lstStyle/>
        <a:p>
          <a:pPr algn="l" rtl="0"/>
          <a:r>
            <a:rPr lang="en-US" sz="900" dirty="0" smtClean="0"/>
            <a:t>Train and Test Data Loaders</a:t>
          </a:r>
          <a:endParaRPr lang="he-IL" sz="900" dirty="0"/>
        </a:p>
      </dgm:t>
    </dgm:pt>
    <dgm:pt modelId="{AE615BBD-8F40-4D6A-8AF0-931E51555188}" type="parTrans" cxnId="{16684734-134F-414C-8CE6-495BB30E8E8F}">
      <dgm:prSet/>
      <dgm:spPr/>
      <dgm:t>
        <a:bodyPr/>
        <a:lstStyle/>
        <a:p>
          <a:pPr rtl="1"/>
          <a:endParaRPr lang="he-IL" sz="900"/>
        </a:p>
      </dgm:t>
    </dgm:pt>
    <dgm:pt modelId="{CB738332-8072-40F4-AA52-C841B13B75DD}" type="sibTrans" cxnId="{16684734-134F-414C-8CE6-495BB30E8E8F}">
      <dgm:prSet/>
      <dgm:spPr/>
      <dgm:t>
        <a:bodyPr/>
        <a:lstStyle/>
        <a:p>
          <a:pPr rtl="1"/>
          <a:endParaRPr lang="he-IL" sz="900"/>
        </a:p>
      </dgm:t>
    </dgm:pt>
    <dgm:pt modelId="{DF35F04D-BD01-4AB0-A579-B4F1EF307E22}">
      <dgm:prSet phldrT="[טקסט]" custT="1"/>
      <dgm:spPr/>
      <dgm:t>
        <a:bodyPr/>
        <a:lstStyle/>
        <a:p>
          <a:pPr rtl="1"/>
          <a:r>
            <a:rPr lang="en-US" sz="900" dirty="0"/>
            <a:t>Step 6</a:t>
          </a:r>
          <a:endParaRPr lang="he-IL" sz="900" dirty="0"/>
        </a:p>
      </dgm:t>
    </dgm:pt>
    <dgm:pt modelId="{026C8857-60E5-43D3-80E0-1753FAEF589B}" type="parTrans" cxnId="{1684845D-01FC-4FFB-B665-4EBEC7433940}">
      <dgm:prSet/>
      <dgm:spPr/>
      <dgm:t>
        <a:bodyPr/>
        <a:lstStyle/>
        <a:p>
          <a:pPr rtl="1"/>
          <a:endParaRPr lang="he-IL" sz="900"/>
        </a:p>
      </dgm:t>
    </dgm:pt>
    <dgm:pt modelId="{4A041F90-6EE1-4E40-B9B8-EDA14D7BD916}" type="sibTrans" cxnId="{1684845D-01FC-4FFB-B665-4EBEC7433940}">
      <dgm:prSet/>
      <dgm:spPr/>
      <dgm:t>
        <a:bodyPr/>
        <a:lstStyle/>
        <a:p>
          <a:pPr rtl="1"/>
          <a:endParaRPr lang="he-IL" sz="900"/>
        </a:p>
      </dgm:t>
    </dgm:pt>
    <dgm:pt modelId="{49CFEA51-218B-45E5-AAC1-D902BA2029A0}">
      <dgm:prSet phldrT="[טקסט]" custT="1"/>
      <dgm:spPr/>
      <dgm:t>
        <a:bodyPr/>
        <a:lstStyle/>
        <a:p>
          <a:pPr algn="ctr" rtl="0"/>
          <a:r>
            <a:rPr lang="en-US" sz="900" b="1" i="0" dirty="0"/>
            <a:t>Define Loss Function</a:t>
          </a:r>
          <a:endParaRPr lang="he-IL" sz="900" dirty="0"/>
        </a:p>
      </dgm:t>
    </dgm:pt>
    <dgm:pt modelId="{FDF6CCFA-DF95-40D1-BBA5-D77D9289D80F}" type="parTrans" cxnId="{BEBDCC6C-3B71-445F-BA99-20D226D06CB0}">
      <dgm:prSet/>
      <dgm:spPr/>
      <dgm:t>
        <a:bodyPr/>
        <a:lstStyle/>
        <a:p>
          <a:pPr rtl="1"/>
          <a:endParaRPr lang="he-IL" sz="900"/>
        </a:p>
      </dgm:t>
    </dgm:pt>
    <dgm:pt modelId="{7285AD37-9AD8-4C83-8C96-743706AE8874}" type="sibTrans" cxnId="{BEBDCC6C-3B71-445F-BA99-20D226D06CB0}">
      <dgm:prSet/>
      <dgm:spPr/>
      <dgm:t>
        <a:bodyPr/>
        <a:lstStyle/>
        <a:p>
          <a:pPr rtl="1"/>
          <a:endParaRPr lang="he-IL" sz="900"/>
        </a:p>
      </dgm:t>
    </dgm:pt>
    <dgm:pt modelId="{1B9CC7A8-DF90-4A77-82C5-972EBB325FED}">
      <dgm:prSet phldrT="[טקסט]" custT="1"/>
      <dgm:spPr/>
      <dgm:t>
        <a:bodyPr/>
        <a:lstStyle/>
        <a:p>
          <a:pPr algn="l" rtl="0"/>
          <a:r>
            <a:rPr lang="en-US" sz="900" dirty="0" err="1"/>
            <a:t>CrossEntropyLoss</a:t>
          </a:r>
          <a:endParaRPr lang="he-IL" sz="900" dirty="0"/>
        </a:p>
      </dgm:t>
    </dgm:pt>
    <dgm:pt modelId="{2E3932A6-2269-4EF3-8948-546803692EC0}" type="parTrans" cxnId="{EFB18BBE-24E9-413C-B3E3-D40B491CA524}">
      <dgm:prSet/>
      <dgm:spPr/>
      <dgm:t>
        <a:bodyPr/>
        <a:lstStyle/>
        <a:p>
          <a:pPr rtl="1"/>
          <a:endParaRPr lang="he-IL" sz="900"/>
        </a:p>
      </dgm:t>
    </dgm:pt>
    <dgm:pt modelId="{46B68D0F-81DA-4D04-A19B-701EECE76833}" type="sibTrans" cxnId="{EFB18BBE-24E9-413C-B3E3-D40B491CA524}">
      <dgm:prSet/>
      <dgm:spPr/>
      <dgm:t>
        <a:bodyPr/>
        <a:lstStyle/>
        <a:p>
          <a:pPr rtl="1"/>
          <a:endParaRPr lang="he-IL" sz="900"/>
        </a:p>
      </dgm:t>
    </dgm:pt>
    <dgm:pt modelId="{89D6F64A-632A-4241-A628-F4D6434599E9}" type="pres">
      <dgm:prSet presAssocID="{D43B59F5-E1EE-4328-8E7F-FB9F92FC63D8}" presName="linearFlow" presStyleCnt="0">
        <dgm:presLayoutVars>
          <dgm:dir/>
          <dgm:animLvl val="lvl"/>
          <dgm:resizeHandles val="exact"/>
        </dgm:presLayoutVars>
      </dgm:prSet>
      <dgm:spPr/>
      <dgm:t>
        <a:bodyPr/>
        <a:lstStyle/>
        <a:p>
          <a:endParaRPr lang="en-US"/>
        </a:p>
      </dgm:t>
    </dgm:pt>
    <dgm:pt modelId="{AB537959-8ABA-4ED0-BE3D-6A2ED64D67E5}" type="pres">
      <dgm:prSet presAssocID="{FF74A6FE-6630-4C3F-BEF8-07C2956B171E}" presName="composite" presStyleCnt="0"/>
      <dgm:spPr/>
    </dgm:pt>
    <dgm:pt modelId="{4B3ECB3A-48B1-48A1-80D1-E1B22B0202E6}" type="pres">
      <dgm:prSet presAssocID="{FF74A6FE-6630-4C3F-BEF8-07C2956B171E}" presName="parentText" presStyleLbl="alignNode1" presStyleIdx="0" presStyleCnt="6">
        <dgm:presLayoutVars>
          <dgm:chMax val="1"/>
          <dgm:bulletEnabled val="1"/>
        </dgm:presLayoutVars>
      </dgm:prSet>
      <dgm:spPr/>
      <dgm:t>
        <a:bodyPr/>
        <a:lstStyle/>
        <a:p>
          <a:endParaRPr lang="en-US"/>
        </a:p>
      </dgm:t>
    </dgm:pt>
    <dgm:pt modelId="{D80DF3D0-6F61-40CE-9A91-12F8D404F01E}" type="pres">
      <dgm:prSet presAssocID="{FF74A6FE-6630-4C3F-BEF8-07C2956B171E}" presName="descendantText" presStyleLbl="alignAcc1" presStyleIdx="0" presStyleCnt="6">
        <dgm:presLayoutVars>
          <dgm:bulletEnabled val="1"/>
        </dgm:presLayoutVars>
      </dgm:prSet>
      <dgm:spPr/>
      <dgm:t>
        <a:bodyPr/>
        <a:lstStyle/>
        <a:p>
          <a:endParaRPr lang="en-US"/>
        </a:p>
      </dgm:t>
    </dgm:pt>
    <dgm:pt modelId="{36F07DAE-7E85-485D-ACAA-2124FB33BD80}" type="pres">
      <dgm:prSet presAssocID="{F974BADC-6C05-4457-A4D5-C598B3E3D40B}" presName="sp" presStyleCnt="0"/>
      <dgm:spPr/>
    </dgm:pt>
    <dgm:pt modelId="{92FD3E3A-D6B2-4419-BB0B-9A6A1D63067E}" type="pres">
      <dgm:prSet presAssocID="{EE5F5C3E-51ED-41F7-AAE8-B669D21824FD}" presName="composite" presStyleCnt="0"/>
      <dgm:spPr/>
    </dgm:pt>
    <dgm:pt modelId="{246621CD-2DE5-43A4-9313-29DA30DFF5F5}" type="pres">
      <dgm:prSet presAssocID="{EE5F5C3E-51ED-41F7-AAE8-B669D21824FD}" presName="parentText" presStyleLbl="alignNode1" presStyleIdx="1" presStyleCnt="6" custLinFactNeighborX="-3996" custLinFactNeighborY="0">
        <dgm:presLayoutVars>
          <dgm:chMax val="1"/>
          <dgm:bulletEnabled val="1"/>
        </dgm:presLayoutVars>
      </dgm:prSet>
      <dgm:spPr/>
      <dgm:t>
        <a:bodyPr/>
        <a:lstStyle/>
        <a:p>
          <a:endParaRPr lang="en-US"/>
        </a:p>
      </dgm:t>
    </dgm:pt>
    <dgm:pt modelId="{B0DC5F6D-EAD2-4991-9D5B-03073EF378AF}" type="pres">
      <dgm:prSet presAssocID="{EE5F5C3E-51ED-41F7-AAE8-B669D21824FD}" presName="descendantText" presStyleLbl="alignAcc1" presStyleIdx="1" presStyleCnt="6">
        <dgm:presLayoutVars>
          <dgm:bulletEnabled val="1"/>
        </dgm:presLayoutVars>
      </dgm:prSet>
      <dgm:spPr/>
      <dgm:t>
        <a:bodyPr/>
        <a:lstStyle/>
        <a:p>
          <a:endParaRPr lang="en-US"/>
        </a:p>
      </dgm:t>
    </dgm:pt>
    <dgm:pt modelId="{E2D882ED-DC94-408D-8ED6-5398E0074A5B}" type="pres">
      <dgm:prSet presAssocID="{29568BEC-5535-4F72-93DA-2DD01ACA72A8}" presName="sp" presStyleCnt="0"/>
      <dgm:spPr/>
    </dgm:pt>
    <dgm:pt modelId="{28501329-B608-44DE-905E-77E5683C2BA2}" type="pres">
      <dgm:prSet presAssocID="{5EDEE634-A624-4637-923C-6AB0B0B29C10}" presName="composite" presStyleCnt="0"/>
      <dgm:spPr/>
    </dgm:pt>
    <dgm:pt modelId="{EAEBC12E-B79B-4814-8A7B-EF18603D9809}" type="pres">
      <dgm:prSet presAssocID="{5EDEE634-A624-4637-923C-6AB0B0B29C10}" presName="parentText" presStyleLbl="alignNode1" presStyleIdx="2" presStyleCnt="6" custLinFactNeighborX="-6659" custLinFactNeighborY="-2797">
        <dgm:presLayoutVars>
          <dgm:chMax val="1"/>
          <dgm:bulletEnabled val="1"/>
        </dgm:presLayoutVars>
      </dgm:prSet>
      <dgm:spPr/>
      <dgm:t>
        <a:bodyPr/>
        <a:lstStyle/>
        <a:p>
          <a:endParaRPr lang="en-US"/>
        </a:p>
      </dgm:t>
    </dgm:pt>
    <dgm:pt modelId="{15D05C64-A646-407D-BAA2-8CEB28D52ADB}" type="pres">
      <dgm:prSet presAssocID="{5EDEE634-A624-4637-923C-6AB0B0B29C10}" presName="descendantText" presStyleLbl="alignAcc1" presStyleIdx="2" presStyleCnt="6" custLinFactNeighborX="-271" custLinFactNeighborY="0">
        <dgm:presLayoutVars>
          <dgm:bulletEnabled val="1"/>
        </dgm:presLayoutVars>
      </dgm:prSet>
      <dgm:spPr/>
      <dgm:t>
        <a:bodyPr/>
        <a:lstStyle/>
        <a:p>
          <a:endParaRPr lang="en-US"/>
        </a:p>
      </dgm:t>
    </dgm:pt>
    <dgm:pt modelId="{571BCF2B-F299-427D-9B10-4EE70B3D3E76}" type="pres">
      <dgm:prSet presAssocID="{5FF2B35C-E178-407F-9F9B-857C19C59B16}" presName="sp" presStyleCnt="0"/>
      <dgm:spPr/>
    </dgm:pt>
    <dgm:pt modelId="{3D015126-0586-4A2F-9BED-6B7C9994ACD5}" type="pres">
      <dgm:prSet presAssocID="{84A60E7D-FDBC-4468-A234-463F6E874FFD}" presName="composite" presStyleCnt="0"/>
      <dgm:spPr/>
    </dgm:pt>
    <dgm:pt modelId="{6DF5BF3A-F83A-4628-8584-65FD18209389}" type="pres">
      <dgm:prSet presAssocID="{84A60E7D-FDBC-4468-A234-463F6E874FFD}" presName="parentText" presStyleLbl="alignNode1" presStyleIdx="3" presStyleCnt="6">
        <dgm:presLayoutVars>
          <dgm:chMax val="1"/>
          <dgm:bulletEnabled val="1"/>
        </dgm:presLayoutVars>
      </dgm:prSet>
      <dgm:spPr/>
      <dgm:t>
        <a:bodyPr/>
        <a:lstStyle/>
        <a:p>
          <a:endParaRPr lang="en-US"/>
        </a:p>
      </dgm:t>
    </dgm:pt>
    <dgm:pt modelId="{7F5C71D0-026C-420E-8295-F28468891577}" type="pres">
      <dgm:prSet presAssocID="{84A60E7D-FDBC-4468-A234-463F6E874FFD}" presName="descendantText" presStyleLbl="alignAcc1" presStyleIdx="3" presStyleCnt="6" custLinFactNeighborX="-814" custLinFactNeighborY="1209">
        <dgm:presLayoutVars>
          <dgm:bulletEnabled val="1"/>
        </dgm:presLayoutVars>
      </dgm:prSet>
      <dgm:spPr/>
      <dgm:t>
        <a:bodyPr/>
        <a:lstStyle/>
        <a:p>
          <a:endParaRPr lang="en-US"/>
        </a:p>
      </dgm:t>
    </dgm:pt>
    <dgm:pt modelId="{A145C1D8-5813-48FD-9766-283375E6A642}" type="pres">
      <dgm:prSet presAssocID="{5B1283B9-CFF4-41DD-B39E-130E1E5899B1}" presName="sp" presStyleCnt="0"/>
      <dgm:spPr/>
    </dgm:pt>
    <dgm:pt modelId="{59D30992-731F-4A88-B803-0CE7562B83C1}" type="pres">
      <dgm:prSet presAssocID="{0CE94375-ED57-4CE8-9AF9-BEF8A011B2A5}" presName="composite" presStyleCnt="0"/>
      <dgm:spPr/>
    </dgm:pt>
    <dgm:pt modelId="{6254CD78-F18F-42FD-8E61-34431DD6AF3E}" type="pres">
      <dgm:prSet presAssocID="{0CE94375-ED57-4CE8-9AF9-BEF8A011B2A5}" presName="parentText" presStyleLbl="alignNode1" presStyleIdx="4" presStyleCnt="6">
        <dgm:presLayoutVars>
          <dgm:chMax val="1"/>
          <dgm:bulletEnabled val="1"/>
        </dgm:presLayoutVars>
      </dgm:prSet>
      <dgm:spPr/>
      <dgm:t>
        <a:bodyPr/>
        <a:lstStyle/>
        <a:p>
          <a:endParaRPr lang="en-US"/>
        </a:p>
      </dgm:t>
    </dgm:pt>
    <dgm:pt modelId="{D8415847-30FD-4016-AF17-A7D9F5C6EEB4}" type="pres">
      <dgm:prSet presAssocID="{0CE94375-ED57-4CE8-9AF9-BEF8A011B2A5}" presName="descendantText" presStyleLbl="alignAcc1" presStyleIdx="4" presStyleCnt="6">
        <dgm:presLayoutVars>
          <dgm:bulletEnabled val="1"/>
        </dgm:presLayoutVars>
      </dgm:prSet>
      <dgm:spPr/>
      <dgm:t>
        <a:bodyPr/>
        <a:lstStyle/>
        <a:p>
          <a:endParaRPr lang="en-US"/>
        </a:p>
      </dgm:t>
    </dgm:pt>
    <dgm:pt modelId="{881C5B60-3B52-45ED-A732-9197CC71FF15}" type="pres">
      <dgm:prSet presAssocID="{58E74154-48EF-4D83-9021-A13DF18943C2}" presName="sp" presStyleCnt="0"/>
      <dgm:spPr/>
    </dgm:pt>
    <dgm:pt modelId="{ECB79BCD-3E7C-49C9-B6C7-86367DB1B91B}" type="pres">
      <dgm:prSet presAssocID="{DF35F04D-BD01-4AB0-A579-B4F1EF307E22}" presName="composite" presStyleCnt="0"/>
      <dgm:spPr/>
    </dgm:pt>
    <dgm:pt modelId="{CD9BDABE-5F3A-447E-A983-8A8FCA89C73C}" type="pres">
      <dgm:prSet presAssocID="{DF35F04D-BD01-4AB0-A579-B4F1EF307E22}" presName="parentText" presStyleLbl="alignNode1" presStyleIdx="5" presStyleCnt="6">
        <dgm:presLayoutVars>
          <dgm:chMax val="1"/>
          <dgm:bulletEnabled val="1"/>
        </dgm:presLayoutVars>
      </dgm:prSet>
      <dgm:spPr/>
      <dgm:t>
        <a:bodyPr/>
        <a:lstStyle/>
        <a:p>
          <a:endParaRPr lang="en-US"/>
        </a:p>
      </dgm:t>
    </dgm:pt>
    <dgm:pt modelId="{062F7E94-E901-4CF9-9946-C67ADDEE887E}" type="pres">
      <dgm:prSet presAssocID="{DF35F04D-BD01-4AB0-A579-B4F1EF307E22}" presName="descendantText" presStyleLbl="alignAcc1" presStyleIdx="5" presStyleCnt="6">
        <dgm:presLayoutVars>
          <dgm:bulletEnabled val="1"/>
        </dgm:presLayoutVars>
      </dgm:prSet>
      <dgm:spPr/>
      <dgm:t>
        <a:bodyPr/>
        <a:lstStyle/>
        <a:p>
          <a:endParaRPr lang="en-US"/>
        </a:p>
      </dgm:t>
    </dgm:pt>
  </dgm:ptLst>
  <dgm:cxnLst>
    <dgm:cxn modelId="{19C0BFC7-86B9-431C-8A68-FAE356409DAE}" type="presOf" srcId="{EE5F5C3E-51ED-41F7-AAE8-B669D21824FD}" destId="{246621CD-2DE5-43A4-9313-29DA30DFF5F5}" srcOrd="0" destOrd="0" presId="urn:microsoft.com/office/officeart/2005/8/layout/chevron2"/>
    <dgm:cxn modelId="{D5133362-11F6-4436-80CA-17949CE6C92F}" srcId="{D43B59F5-E1EE-4328-8E7F-FB9F92FC63D8}" destId="{FF74A6FE-6630-4C3F-BEF8-07C2956B171E}" srcOrd="0" destOrd="0" parTransId="{83EAE426-5635-41A1-B5D1-F5C8893B16DF}" sibTransId="{F974BADC-6C05-4457-A4D5-C598B3E3D40B}"/>
    <dgm:cxn modelId="{D6DE0CBA-E8BB-4C5F-9E9A-71C857FB9D20}" type="presOf" srcId="{17271430-0351-4848-9C07-0DFF025F912A}" destId="{15D05C64-A646-407D-BAA2-8CEB28D52ADB}" srcOrd="0" destOrd="0" presId="urn:microsoft.com/office/officeart/2005/8/layout/chevron2"/>
    <dgm:cxn modelId="{16684734-134F-414C-8CE6-495BB30E8E8F}" srcId="{0CE94375-ED57-4CE8-9AF9-BEF8A011B2A5}" destId="{B67F7BB3-641A-4A8B-9C46-0CD554708246}" srcOrd="1" destOrd="0" parTransId="{AE615BBD-8F40-4D6A-8AF0-931E51555188}" sibTransId="{CB738332-8072-40F4-AA52-C841B13B75DD}"/>
    <dgm:cxn modelId="{9FCFA600-205A-4008-B1B4-C2E19E0F4E67}" srcId="{D43B59F5-E1EE-4328-8E7F-FB9F92FC63D8}" destId="{EE5F5C3E-51ED-41F7-AAE8-B669D21824FD}" srcOrd="1" destOrd="0" parTransId="{D0F6CC75-266F-4B9F-B83E-200661F08AB9}" sibTransId="{29568BEC-5535-4F72-93DA-2DD01ACA72A8}"/>
    <dgm:cxn modelId="{87AF5F45-1A0B-47D5-8CA3-51BF57FAEEDF}" srcId="{5EDEE634-A624-4637-923C-6AB0B0B29C10}" destId="{17271430-0351-4848-9C07-0DFF025F912A}" srcOrd="0" destOrd="0" parTransId="{CDA8EC24-2F69-4AC5-A4EC-A64698970A84}" sibTransId="{B38D6C3A-3C14-4676-897B-F631C9333288}"/>
    <dgm:cxn modelId="{42E84693-15A0-48C3-9124-A206CBAC1F41}" srcId="{D43B59F5-E1EE-4328-8E7F-FB9F92FC63D8}" destId="{84A60E7D-FDBC-4468-A234-463F6E874FFD}" srcOrd="3" destOrd="0" parTransId="{750AC845-7357-4CA2-80E7-45DB7B3BE86C}" sibTransId="{5B1283B9-CFF4-41DD-B39E-130E1E5899B1}"/>
    <dgm:cxn modelId="{96D0376E-4D15-45F0-97A7-30217AB96781}" srcId="{D43B59F5-E1EE-4328-8E7F-FB9F92FC63D8}" destId="{0CE94375-ED57-4CE8-9AF9-BEF8A011B2A5}" srcOrd="4" destOrd="0" parTransId="{7A1C6030-73B7-4AC5-8301-E2BDC6611605}" sibTransId="{58E74154-48EF-4D83-9021-A13DF18943C2}"/>
    <dgm:cxn modelId="{247A7D8C-A30B-4AAA-98DD-B4BFDF5DBEEF}" srcId="{D43B59F5-E1EE-4328-8E7F-FB9F92FC63D8}" destId="{5EDEE634-A624-4637-923C-6AB0B0B29C10}" srcOrd="2" destOrd="0" parTransId="{D1025749-632F-4DD3-B7ED-127CB39740CF}" sibTransId="{5FF2B35C-E178-407F-9F9B-857C19C59B16}"/>
    <dgm:cxn modelId="{7302557B-CC0C-47B2-9DE9-C15A8D41C0EA}" srcId="{0CE94375-ED57-4CE8-9AF9-BEF8A011B2A5}" destId="{4C7E7A4F-3268-4F1C-BA1F-9B5A042F523A}" srcOrd="0" destOrd="0" parTransId="{737B1216-9F1A-4517-B912-B6227CC409F6}" sibTransId="{7D36019D-7B94-43F0-A7BE-777D47769554}"/>
    <dgm:cxn modelId="{2D89BDE6-06DD-47E3-8646-4973539080E2}" type="presOf" srcId="{6ADC207D-E86A-4419-94D5-DB8E261E565F}" destId="{B0DC5F6D-EAD2-4991-9D5B-03073EF378AF}" srcOrd="0" destOrd="1" presId="urn:microsoft.com/office/officeart/2005/8/layout/chevron2"/>
    <dgm:cxn modelId="{09DC209F-FD94-4CB3-BED7-D3F153B17744}" srcId="{84A60E7D-FDBC-4468-A234-463F6E874FFD}" destId="{B72B573C-D1EA-4883-936E-84EB8D4357C9}" srcOrd="0" destOrd="0" parTransId="{D865B5AE-78B5-45FB-AC33-8B00453CA2B7}" sibTransId="{66BFE431-3E0D-428C-BCAA-73B8E821BEDD}"/>
    <dgm:cxn modelId="{F413C391-B55D-45BF-BD88-FC9305557789}" type="presOf" srcId="{B72B573C-D1EA-4883-936E-84EB8D4357C9}" destId="{7F5C71D0-026C-420E-8295-F28468891577}" srcOrd="0" destOrd="0" presId="urn:microsoft.com/office/officeart/2005/8/layout/chevron2"/>
    <dgm:cxn modelId="{BEBDCC6C-3B71-445F-BA99-20D226D06CB0}" srcId="{DF35F04D-BD01-4AB0-A579-B4F1EF307E22}" destId="{49CFEA51-218B-45E5-AAC1-D902BA2029A0}" srcOrd="0" destOrd="0" parTransId="{FDF6CCFA-DF95-40D1-BBA5-D77D9289D80F}" sibTransId="{7285AD37-9AD8-4C83-8C96-743706AE8874}"/>
    <dgm:cxn modelId="{0DBCBC41-A8CC-4BF5-9741-9B87F1256B41}" type="presOf" srcId="{1B9CC7A8-DF90-4A77-82C5-972EBB325FED}" destId="{062F7E94-E901-4CF9-9946-C67ADDEE887E}" srcOrd="0" destOrd="1" presId="urn:microsoft.com/office/officeart/2005/8/layout/chevron2"/>
    <dgm:cxn modelId="{291A48E0-9933-4491-8A06-25D5F54392AA}" srcId="{5EDEE634-A624-4637-923C-6AB0B0B29C10}" destId="{A47702BA-873B-4DE9-AD96-00D19A5BBFC1}" srcOrd="1" destOrd="0" parTransId="{C72BF611-0740-4C82-92B9-F60C52710334}" sibTransId="{883F3B72-F0E6-4D2D-BD25-F99F1FAF2F79}"/>
    <dgm:cxn modelId="{EB486DA5-F2FB-47DD-9897-8721C5426052}" type="presOf" srcId="{DF35F04D-BD01-4AB0-A579-B4F1EF307E22}" destId="{CD9BDABE-5F3A-447E-A983-8A8FCA89C73C}" srcOrd="0" destOrd="0" presId="urn:microsoft.com/office/officeart/2005/8/layout/chevron2"/>
    <dgm:cxn modelId="{EB9D6AB7-FCD2-4D76-8763-1552F25035A2}" type="presOf" srcId="{431204AC-345F-45EB-836F-BDBC412F4541}" destId="{B0DC5F6D-EAD2-4991-9D5B-03073EF378AF}" srcOrd="0" destOrd="0" presId="urn:microsoft.com/office/officeart/2005/8/layout/chevron2"/>
    <dgm:cxn modelId="{74928F8B-3981-49F9-9DF0-0032317E15A8}" type="presOf" srcId="{D006A42F-FDDC-4EAE-93F6-6D1289771995}" destId="{D80DF3D0-6F61-40CE-9A91-12F8D404F01E}" srcOrd="0" destOrd="0" presId="urn:microsoft.com/office/officeart/2005/8/layout/chevron2"/>
    <dgm:cxn modelId="{8F9FF68D-A9AD-414B-AFF0-C8C670750175}" type="presOf" srcId="{B67F7BB3-641A-4A8B-9C46-0CD554708246}" destId="{D8415847-30FD-4016-AF17-A7D9F5C6EEB4}" srcOrd="0" destOrd="1" presId="urn:microsoft.com/office/officeart/2005/8/layout/chevron2"/>
    <dgm:cxn modelId="{B67D3522-120C-495B-88B4-7AC3363FFE2F}" type="presOf" srcId="{0CE94375-ED57-4CE8-9AF9-BEF8A011B2A5}" destId="{6254CD78-F18F-42FD-8E61-34431DD6AF3E}" srcOrd="0" destOrd="0" presId="urn:microsoft.com/office/officeart/2005/8/layout/chevron2"/>
    <dgm:cxn modelId="{73E2ACCE-C0F4-4B50-8286-68BF6D5B2304}" type="presOf" srcId="{84A60E7D-FDBC-4468-A234-463F6E874FFD}" destId="{6DF5BF3A-F83A-4628-8584-65FD18209389}" srcOrd="0" destOrd="0" presId="urn:microsoft.com/office/officeart/2005/8/layout/chevron2"/>
    <dgm:cxn modelId="{EFB18BBE-24E9-413C-B3E3-D40B491CA524}" srcId="{DF35F04D-BD01-4AB0-A579-B4F1EF307E22}" destId="{1B9CC7A8-DF90-4A77-82C5-972EBB325FED}" srcOrd="1" destOrd="0" parTransId="{2E3932A6-2269-4EF3-8948-546803692EC0}" sibTransId="{46B68D0F-81DA-4D04-A19B-701EECE76833}"/>
    <dgm:cxn modelId="{5BD70EBF-814B-4D97-BDCC-36B40DA9A2A8}" srcId="{84A60E7D-FDBC-4468-A234-463F6E874FFD}" destId="{0EE21F30-3988-48C1-AFCC-A9A682845183}" srcOrd="1" destOrd="0" parTransId="{CD607007-D7EB-426F-BA4F-B775D5676F38}" sibTransId="{E60AD011-48A6-4F8D-952B-51E8BD7BF2FA}"/>
    <dgm:cxn modelId="{647A116C-1CA0-4B1B-B9BD-A327954D8EC1}" srcId="{FF74A6FE-6630-4C3F-BEF8-07C2956B171E}" destId="{D006A42F-FDDC-4EAE-93F6-6D1289771995}" srcOrd="0" destOrd="0" parTransId="{BB3E50A1-4DBA-411A-BEE4-DB99791AEA3C}" sibTransId="{E6730959-CA05-4646-B300-C7E27A4E9DE8}"/>
    <dgm:cxn modelId="{13FD42F8-81A6-41EC-B7A9-9485134F23F9}" type="presOf" srcId="{D43B59F5-E1EE-4328-8E7F-FB9F92FC63D8}" destId="{89D6F64A-632A-4241-A628-F4D6434599E9}" srcOrd="0" destOrd="0" presId="urn:microsoft.com/office/officeart/2005/8/layout/chevron2"/>
    <dgm:cxn modelId="{38E2AD2D-510F-45BD-920E-B58B052B43B2}" type="presOf" srcId="{4C7E7A4F-3268-4F1C-BA1F-9B5A042F523A}" destId="{D8415847-30FD-4016-AF17-A7D9F5C6EEB4}" srcOrd="0" destOrd="0" presId="urn:microsoft.com/office/officeart/2005/8/layout/chevron2"/>
    <dgm:cxn modelId="{23B9DA14-82E3-4151-90FC-3756077FDBFA}" srcId="{EE5F5C3E-51ED-41F7-AAE8-B669D21824FD}" destId="{6ADC207D-E86A-4419-94D5-DB8E261E565F}" srcOrd="1" destOrd="0" parTransId="{9D214D93-3184-4EC1-B9CB-CBCDF239D1BB}" sibTransId="{2161CC9D-5704-4646-9B33-8C5AE0508353}"/>
    <dgm:cxn modelId="{4C7777FB-484A-4C72-9FAB-5EE52ED77364}" type="presOf" srcId="{FF74A6FE-6630-4C3F-BEF8-07C2956B171E}" destId="{4B3ECB3A-48B1-48A1-80D1-E1B22B0202E6}" srcOrd="0" destOrd="0" presId="urn:microsoft.com/office/officeart/2005/8/layout/chevron2"/>
    <dgm:cxn modelId="{2D798823-103B-487B-B533-9121AD943CF6}" type="presOf" srcId="{0EE21F30-3988-48C1-AFCC-A9A682845183}" destId="{7F5C71D0-026C-420E-8295-F28468891577}" srcOrd="0" destOrd="1" presId="urn:microsoft.com/office/officeart/2005/8/layout/chevron2"/>
    <dgm:cxn modelId="{503F2CDB-611F-4BB8-86BD-8FDE4617693B}" type="presOf" srcId="{49CFEA51-218B-45E5-AAC1-D902BA2029A0}" destId="{062F7E94-E901-4CF9-9946-C67ADDEE887E}" srcOrd="0" destOrd="0" presId="urn:microsoft.com/office/officeart/2005/8/layout/chevron2"/>
    <dgm:cxn modelId="{8C9E1C37-D4FF-4292-9F45-C2D5937FF700}" srcId="{EE5F5C3E-51ED-41F7-AAE8-B669D21824FD}" destId="{431204AC-345F-45EB-836F-BDBC412F4541}" srcOrd="0" destOrd="0" parTransId="{073B48B2-01E8-429F-BDA6-95BA88D7A8B0}" sibTransId="{781A0058-F81E-4934-A04B-1F29EA5CDC45}"/>
    <dgm:cxn modelId="{1684845D-01FC-4FFB-B665-4EBEC7433940}" srcId="{D43B59F5-E1EE-4328-8E7F-FB9F92FC63D8}" destId="{DF35F04D-BD01-4AB0-A579-B4F1EF307E22}" srcOrd="5" destOrd="0" parTransId="{026C8857-60E5-43D3-80E0-1753FAEF589B}" sibTransId="{4A041F90-6EE1-4E40-B9B8-EDA14D7BD916}"/>
    <dgm:cxn modelId="{4905214B-13FD-402B-A3CF-28B119B6555C}" type="presOf" srcId="{5EDEE634-A624-4637-923C-6AB0B0B29C10}" destId="{EAEBC12E-B79B-4814-8A7B-EF18603D9809}" srcOrd="0" destOrd="0" presId="urn:microsoft.com/office/officeart/2005/8/layout/chevron2"/>
    <dgm:cxn modelId="{B1795E5E-EF37-43A3-8335-117D379B3C5F}" type="presOf" srcId="{A47702BA-873B-4DE9-AD96-00D19A5BBFC1}" destId="{15D05C64-A646-407D-BAA2-8CEB28D52ADB}" srcOrd="0" destOrd="1" presId="urn:microsoft.com/office/officeart/2005/8/layout/chevron2"/>
    <dgm:cxn modelId="{F7994324-58F5-431E-90F3-961AC1A71647}" type="presParOf" srcId="{89D6F64A-632A-4241-A628-F4D6434599E9}" destId="{AB537959-8ABA-4ED0-BE3D-6A2ED64D67E5}" srcOrd="0" destOrd="0" presId="urn:microsoft.com/office/officeart/2005/8/layout/chevron2"/>
    <dgm:cxn modelId="{CA957A1D-123C-496A-B60F-546B9D248302}" type="presParOf" srcId="{AB537959-8ABA-4ED0-BE3D-6A2ED64D67E5}" destId="{4B3ECB3A-48B1-48A1-80D1-E1B22B0202E6}" srcOrd="0" destOrd="0" presId="urn:microsoft.com/office/officeart/2005/8/layout/chevron2"/>
    <dgm:cxn modelId="{27A4CB7F-A9DF-4BCE-A896-77AC896164DB}" type="presParOf" srcId="{AB537959-8ABA-4ED0-BE3D-6A2ED64D67E5}" destId="{D80DF3D0-6F61-40CE-9A91-12F8D404F01E}" srcOrd="1" destOrd="0" presId="urn:microsoft.com/office/officeart/2005/8/layout/chevron2"/>
    <dgm:cxn modelId="{329CCA19-2D01-4E60-B560-989869AF2590}" type="presParOf" srcId="{89D6F64A-632A-4241-A628-F4D6434599E9}" destId="{36F07DAE-7E85-485D-ACAA-2124FB33BD80}" srcOrd="1" destOrd="0" presId="urn:microsoft.com/office/officeart/2005/8/layout/chevron2"/>
    <dgm:cxn modelId="{E4DF9E25-833C-47D2-9DC7-1F6F843E0F2C}" type="presParOf" srcId="{89D6F64A-632A-4241-A628-F4D6434599E9}" destId="{92FD3E3A-D6B2-4419-BB0B-9A6A1D63067E}" srcOrd="2" destOrd="0" presId="urn:microsoft.com/office/officeart/2005/8/layout/chevron2"/>
    <dgm:cxn modelId="{FC31CB45-A431-40E2-B3DE-BC178815756B}" type="presParOf" srcId="{92FD3E3A-D6B2-4419-BB0B-9A6A1D63067E}" destId="{246621CD-2DE5-43A4-9313-29DA30DFF5F5}" srcOrd="0" destOrd="0" presId="urn:microsoft.com/office/officeart/2005/8/layout/chevron2"/>
    <dgm:cxn modelId="{D38FBC45-33DD-4CC6-B83C-5501F67EAC42}" type="presParOf" srcId="{92FD3E3A-D6B2-4419-BB0B-9A6A1D63067E}" destId="{B0DC5F6D-EAD2-4991-9D5B-03073EF378AF}" srcOrd="1" destOrd="0" presId="urn:microsoft.com/office/officeart/2005/8/layout/chevron2"/>
    <dgm:cxn modelId="{765EAB0D-4B66-4AAF-94AA-AB71AD21DC8B}" type="presParOf" srcId="{89D6F64A-632A-4241-A628-F4D6434599E9}" destId="{E2D882ED-DC94-408D-8ED6-5398E0074A5B}" srcOrd="3" destOrd="0" presId="urn:microsoft.com/office/officeart/2005/8/layout/chevron2"/>
    <dgm:cxn modelId="{6830567D-6AAD-4DF7-A743-99DA12986761}" type="presParOf" srcId="{89D6F64A-632A-4241-A628-F4D6434599E9}" destId="{28501329-B608-44DE-905E-77E5683C2BA2}" srcOrd="4" destOrd="0" presId="urn:microsoft.com/office/officeart/2005/8/layout/chevron2"/>
    <dgm:cxn modelId="{BEC37E92-04F8-493E-ADF9-D612B8BECEC0}" type="presParOf" srcId="{28501329-B608-44DE-905E-77E5683C2BA2}" destId="{EAEBC12E-B79B-4814-8A7B-EF18603D9809}" srcOrd="0" destOrd="0" presId="urn:microsoft.com/office/officeart/2005/8/layout/chevron2"/>
    <dgm:cxn modelId="{56B372FB-4C3A-464B-BC5E-4FB23D025090}" type="presParOf" srcId="{28501329-B608-44DE-905E-77E5683C2BA2}" destId="{15D05C64-A646-407D-BAA2-8CEB28D52ADB}" srcOrd="1" destOrd="0" presId="urn:microsoft.com/office/officeart/2005/8/layout/chevron2"/>
    <dgm:cxn modelId="{240C9A52-2CBF-4A05-AC71-227F2B36B8E1}" type="presParOf" srcId="{89D6F64A-632A-4241-A628-F4D6434599E9}" destId="{571BCF2B-F299-427D-9B10-4EE70B3D3E76}" srcOrd="5" destOrd="0" presId="urn:microsoft.com/office/officeart/2005/8/layout/chevron2"/>
    <dgm:cxn modelId="{1BDCC51D-E036-4AE6-8DF6-A7B78A92D8C2}" type="presParOf" srcId="{89D6F64A-632A-4241-A628-F4D6434599E9}" destId="{3D015126-0586-4A2F-9BED-6B7C9994ACD5}" srcOrd="6" destOrd="0" presId="urn:microsoft.com/office/officeart/2005/8/layout/chevron2"/>
    <dgm:cxn modelId="{1271A22E-4738-4E94-8080-35FD13A145EA}" type="presParOf" srcId="{3D015126-0586-4A2F-9BED-6B7C9994ACD5}" destId="{6DF5BF3A-F83A-4628-8584-65FD18209389}" srcOrd="0" destOrd="0" presId="urn:microsoft.com/office/officeart/2005/8/layout/chevron2"/>
    <dgm:cxn modelId="{8939CD29-31C3-4631-A894-1571C717F690}" type="presParOf" srcId="{3D015126-0586-4A2F-9BED-6B7C9994ACD5}" destId="{7F5C71D0-026C-420E-8295-F28468891577}" srcOrd="1" destOrd="0" presId="urn:microsoft.com/office/officeart/2005/8/layout/chevron2"/>
    <dgm:cxn modelId="{47B4C0F3-9E23-4D65-96AA-A564C5404BF2}" type="presParOf" srcId="{89D6F64A-632A-4241-A628-F4D6434599E9}" destId="{A145C1D8-5813-48FD-9766-283375E6A642}" srcOrd="7" destOrd="0" presId="urn:microsoft.com/office/officeart/2005/8/layout/chevron2"/>
    <dgm:cxn modelId="{75D18CB9-896F-4520-A1D1-19BC24F3DCCD}" type="presParOf" srcId="{89D6F64A-632A-4241-A628-F4D6434599E9}" destId="{59D30992-731F-4A88-B803-0CE7562B83C1}" srcOrd="8" destOrd="0" presId="urn:microsoft.com/office/officeart/2005/8/layout/chevron2"/>
    <dgm:cxn modelId="{B846AFEB-8FBE-4FFE-B586-B0E253E2C8FD}" type="presParOf" srcId="{59D30992-731F-4A88-B803-0CE7562B83C1}" destId="{6254CD78-F18F-42FD-8E61-34431DD6AF3E}" srcOrd="0" destOrd="0" presId="urn:microsoft.com/office/officeart/2005/8/layout/chevron2"/>
    <dgm:cxn modelId="{831ABF48-BB33-43FD-ABBB-8EBF7F2DF35F}" type="presParOf" srcId="{59D30992-731F-4A88-B803-0CE7562B83C1}" destId="{D8415847-30FD-4016-AF17-A7D9F5C6EEB4}" srcOrd="1" destOrd="0" presId="urn:microsoft.com/office/officeart/2005/8/layout/chevron2"/>
    <dgm:cxn modelId="{FAB74D28-FCBB-405D-9297-E1DB318866AD}" type="presParOf" srcId="{89D6F64A-632A-4241-A628-F4D6434599E9}" destId="{881C5B60-3B52-45ED-A732-9197CC71FF15}" srcOrd="9" destOrd="0" presId="urn:microsoft.com/office/officeart/2005/8/layout/chevron2"/>
    <dgm:cxn modelId="{E49497A4-4260-4B8A-BF4D-15325912DAC8}" type="presParOf" srcId="{89D6F64A-632A-4241-A628-F4D6434599E9}" destId="{ECB79BCD-3E7C-49C9-B6C7-86367DB1B91B}" srcOrd="10" destOrd="0" presId="urn:microsoft.com/office/officeart/2005/8/layout/chevron2"/>
    <dgm:cxn modelId="{B1D74DF1-5224-49FE-AC8E-9450DB9D9092}" type="presParOf" srcId="{ECB79BCD-3E7C-49C9-B6C7-86367DB1B91B}" destId="{CD9BDABE-5F3A-447E-A983-8A8FCA89C73C}" srcOrd="0" destOrd="0" presId="urn:microsoft.com/office/officeart/2005/8/layout/chevron2"/>
    <dgm:cxn modelId="{FF72D5D8-C42B-4D2E-8C75-F946E838908B}" type="presParOf" srcId="{ECB79BCD-3E7C-49C9-B6C7-86367DB1B91B}" destId="{062F7E94-E901-4CF9-9946-C67ADDEE887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3B59F5-E1EE-4328-8E7F-FB9F92FC63D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pPr rtl="1"/>
          <a:endParaRPr lang="he-IL"/>
        </a:p>
      </dgm:t>
    </dgm:pt>
    <dgm:pt modelId="{FF74A6FE-6630-4C3F-BEF8-07C2956B171E}">
      <dgm:prSet phldrT="[טקסט]" custT="1"/>
      <dgm:spPr/>
      <dgm:t>
        <a:bodyPr/>
        <a:lstStyle/>
        <a:p>
          <a:pPr rtl="1"/>
          <a:r>
            <a:rPr lang="en-US" sz="900" dirty="0"/>
            <a:t>Step 7</a:t>
          </a:r>
        </a:p>
      </dgm:t>
    </dgm:pt>
    <dgm:pt modelId="{83EAE426-5635-41A1-B5D1-F5C8893B16DF}" type="parTrans" cxnId="{D5133362-11F6-4436-80CA-17949CE6C92F}">
      <dgm:prSet/>
      <dgm:spPr/>
      <dgm:t>
        <a:bodyPr/>
        <a:lstStyle/>
        <a:p>
          <a:pPr rtl="1"/>
          <a:endParaRPr lang="he-IL" sz="900"/>
        </a:p>
      </dgm:t>
    </dgm:pt>
    <dgm:pt modelId="{F974BADC-6C05-4457-A4D5-C598B3E3D40B}" type="sibTrans" cxnId="{D5133362-11F6-4436-80CA-17949CE6C92F}">
      <dgm:prSet/>
      <dgm:spPr/>
      <dgm:t>
        <a:bodyPr/>
        <a:lstStyle/>
        <a:p>
          <a:pPr rtl="1"/>
          <a:endParaRPr lang="he-IL" sz="900"/>
        </a:p>
      </dgm:t>
    </dgm:pt>
    <dgm:pt modelId="{D006A42F-FDDC-4EAE-93F6-6D1289771995}">
      <dgm:prSet phldrT="[טקסט]" custT="1"/>
      <dgm:spPr/>
      <dgm:t>
        <a:bodyPr/>
        <a:lstStyle/>
        <a:p>
          <a:pPr algn="ctr" rtl="0"/>
          <a:r>
            <a:rPr lang="en-US" sz="900" b="1" i="0" dirty="0"/>
            <a:t>Model Definition</a:t>
          </a:r>
          <a:endParaRPr lang="he-IL" sz="900" dirty="0"/>
        </a:p>
      </dgm:t>
    </dgm:pt>
    <dgm:pt modelId="{BB3E50A1-4DBA-411A-BEE4-DB99791AEA3C}" type="parTrans" cxnId="{647A116C-1CA0-4B1B-B9BD-A327954D8EC1}">
      <dgm:prSet/>
      <dgm:spPr/>
      <dgm:t>
        <a:bodyPr/>
        <a:lstStyle/>
        <a:p>
          <a:pPr rtl="1"/>
          <a:endParaRPr lang="he-IL" sz="900"/>
        </a:p>
      </dgm:t>
    </dgm:pt>
    <dgm:pt modelId="{E6730959-CA05-4646-B300-C7E27A4E9DE8}" type="sibTrans" cxnId="{647A116C-1CA0-4B1B-B9BD-A327954D8EC1}">
      <dgm:prSet/>
      <dgm:spPr/>
      <dgm:t>
        <a:bodyPr/>
        <a:lstStyle/>
        <a:p>
          <a:pPr rtl="1"/>
          <a:endParaRPr lang="he-IL" sz="900"/>
        </a:p>
      </dgm:t>
    </dgm:pt>
    <dgm:pt modelId="{EE5F5C3E-51ED-41F7-AAE8-B669D21824FD}">
      <dgm:prSet phldrT="[טקסט]" custT="1"/>
      <dgm:spPr/>
      <dgm:t>
        <a:bodyPr/>
        <a:lstStyle/>
        <a:p>
          <a:pPr rtl="1"/>
          <a:r>
            <a:rPr lang="en-US" sz="900" dirty="0"/>
            <a:t>Step 8</a:t>
          </a:r>
          <a:endParaRPr lang="he-IL" sz="900" dirty="0"/>
        </a:p>
      </dgm:t>
    </dgm:pt>
    <dgm:pt modelId="{D0F6CC75-266F-4B9F-B83E-200661F08AB9}" type="parTrans" cxnId="{9FCFA600-205A-4008-B1B4-C2E19E0F4E67}">
      <dgm:prSet/>
      <dgm:spPr/>
      <dgm:t>
        <a:bodyPr/>
        <a:lstStyle/>
        <a:p>
          <a:pPr rtl="1"/>
          <a:endParaRPr lang="he-IL" sz="900"/>
        </a:p>
      </dgm:t>
    </dgm:pt>
    <dgm:pt modelId="{29568BEC-5535-4F72-93DA-2DD01ACA72A8}" type="sibTrans" cxnId="{9FCFA600-205A-4008-B1B4-C2E19E0F4E67}">
      <dgm:prSet/>
      <dgm:spPr/>
      <dgm:t>
        <a:bodyPr/>
        <a:lstStyle/>
        <a:p>
          <a:pPr rtl="1"/>
          <a:endParaRPr lang="he-IL" sz="900"/>
        </a:p>
      </dgm:t>
    </dgm:pt>
    <dgm:pt modelId="{431204AC-345F-45EB-836F-BDBC412F4541}">
      <dgm:prSet phldrT="[טקסט]" custT="1"/>
      <dgm:spPr/>
      <dgm:t>
        <a:bodyPr/>
        <a:lstStyle/>
        <a:p>
          <a:pPr algn="ctr" rtl="0"/>
          <a:r>
            <a:rPr lang="en-US" sz="900" b="1" i="0" dirty="0"/>
            <a:t>Define Optimizers</a:t>
          </a:r>
          <a:endParaRPr lang="he-IL" sz="900" b="1" dirty="0"/>
        </a:p>
      </dgm:t>
    </dgm:pt>
    <dgm:pt modelId="{073B48B2-01E8-429F-BDA6-95BA88D7A8B0}" type="parTrans" cxnId="{8C9E1C37-D4FF-4292-9F45-C2D5937FF700}">
      <dgm:prSet/>
      <dgm:spPr/>
      <dgm:t>
        <a:bodyPr/>
        <a:lstStyle/>
        <a:p>
          <a:pPr rtl="1"/>
          <a:endParaRPr lang="he-IL" sz="900"/>
        </a:p>
      </dgm:t>
    </dgm:pt>
    <dgm:pt modelId="{781A0058-F81E-4934-A04B-1F29EA5CDC45}" type="sibTrans" cxnId="{8C9E1C37-D4FF-4292-9F45-C2D5937FF700}">
      <dgm:prSet/>
      <dgm:spPr/>
      <dgm:t>
        <a:bodyPr/>
        <a:lstStyle/>
        <a:p>
          <a:pPr rtl="1"/>
          <a:endParaRPr lang="he-IL" sz="900"/>
        </a:p>
      </dgm:t>
    </dgm:pt>
    <dgm:pt modelId="{6ADC207D-E86A-4419-94D5-DB8E261E565F}">
      <dgm:prSet phldrT="[טקסט]" custT="1"/>
      <dgm:spPr/>
      <dgm:t>
        <a:bodyPr/>
        <a:lstStyle/>
        <a:p>
          <a:pPr algn="l" rtl="0"/>
          <a:r>
            <a:rPr lang="en-US" sz="900" b="0" i="0" dirty="0"/>
            <a:t>For each model, an Adam optimizer is defined with a specific learning rate</a:t>
          </a:r>
          <a:endParaRPr lang="he-IL" sz="900" dirty="0"/>
        </a:p>
      </dgm:t>
    </dgm:pt>
    <dgm:pt modelId="{9D214D93-3184-4EC1-B9CB-CBCDF239D1BB}" type="parTrans" cxnId="{23B9DA14-82E3-4151-90FC-3756077FDBFA}">
      <dgm:prSet/>
      <dgm:spPr/>
      <dgm:t>
        <a:bodyPr/>
        <a:lstStyle/>
        <a:p>
          <a:pPr rtl="1"/>
          <a:endParaRPr lang="he-IL" sz="900"/>
        </a:p>
      </dgm:t>
    </dgm:pt>
    <dgm:pt modelId="{2161CC9D-5704-4646-9B33-8C5AE0508353}" type="sibTrans" cxnId="{23B9DA14-82E3-4151-90FC-3756077FDBFA}">
      <dgm:prSet/>
      <dgm:spPr/>
      <dgm:t>
        <a:bodyPr/>
        <a:lstStyle/>
        <a:p>
          <a:pPr rtl="1"/>
          <a:endParaRPr lang="he-IL" sz="900"/>
        </a:p>
      </dgm:t>
    </dgm:pt>
    <dgm:pt modelId="{5EDEE634-A624-4637-923C-6AB0B0B29C10}">
      <dgm:prSet phldrT="[טקסט]" custT="1"/>
      <dgm:spPr/>
      <dgm:t>
        <a:bodyPr/>
        <a:lstStyle/>
        <a:p>
          <a:pPr rtl="1"/>
          <a:r>
            <a:rPr lang="en-US" sz="900" dirty="0"/>
            <a:t>Step 9</a:t>
          </a:r>
          <a:endParaRPr lang="he-IL" sz="900" dirty="0"/>
        </a:p>
      </dgm:t>
    </dgm:pt>
    <dgm:pt modelId="{D1025749-632F-4DD3-B7ED-127CB39740CF}" type="parTrans" cxnId="{247A7D8C-A30B-4AAA-98DD-B4BFDF5DBEEF}">
      <dgm:prSet/>
      <dgm:spPr/>
      <dgm:t>
        <a:bodyPr/>
        <a:lstStyle/>
        <a:p>
          <a:pPr rtl="1"/>
          <a:endParaRPr lang="he-IL" sz="900"/>
        </a:p>
      </dgm:t>
    </dgm:pt>
    <dgm:pt modelId="{5FF2B35C-E178-407F-9F9B-857C19C59B16}" type="sibTrans" cxnId="{247A7D8C-A30B-4AAA-98DD-B4BFDF5DBEEF}">
      <dgm:prSet/>
      <dgm:spPr/>
      <dgm:t>
        <a:bodyPr/>
        <a:lstStyle/>
        <a:p>
          <a:pPr rtl="1"/>
          <a:endParaRPr lang="he-IL" sz="900"/>
        </a:p>
      </dgm:t>
    </dgm:pt>
    <dgm:pt modelId="{17271430-0351-4848-9C07-0DFF025F912A}">
      <dgm:prSet phldrT="[טקסט]" custT="1"/>
      <dgm:spPr/>
      <dgm:t>
        <a:bodyPr/>
        <a:lstStyle/>
        <a:p>
          <a:pPr algn="ctr" rtl="0"/>
          <a:r>
            <a:rPr lang="en-US" sz="900" b="1" i="0" dirty="0" err="1" smtClean="0"/>
            <a:t>Show_preds</a:t>
          </a:r>
          <a:r>
            <a:rPr lang="en-US" sz="900" b="1" i="0" dirty="0" smtClean="0"/>
            <a:t>() Function </a:t>
          </a:r>
          <a:r>
            <a:rPr lang="en-US" sz="900" b="1" i="0" dirty="0"/>
            <a:t>Definition</a:t>
          </a:r>
          <a:r>
            <a:rPr lang="en-US" sz="900" b="0" i="0" dirty="0"/>
            <a:t> </a:t>
          </a:r>
          <a:endParaRPr lang="he-IL" sz="900" b="1" dirty="0"/>
        </a:p>
      </dgm:t>
    </dgm:pt>
    <dgm:pt modelId="{CDA8EC24-2F69-4AC5-A4EC-A64698970A84}" type="parTrans" cxnId="{87AF5F45-1A0B-47D5-8CA3-51BF57FAEEDF}">
      <dgm:prSet/>
      <dgm:spPr/>
      <dgm:t>
        <a:bodyPr/>
        <a:lstStyle/>
        <a:p>
          <a:pPr rtl="1"/>
          <a:endParaRPr lang="he-IL" sz="900"/>
        </a:p>
      </dgm:t>
    </dgm:pt>
    <dgm:pt modelId="{B38D6C3A-3C14-4676-897B-F631C9333288}" type="sibTrans" cxnId="{87AF5F45-1A0B-47D5-8CA3-51BF57FAEEDF}">
      <dgm:prSet/>
      <dgm:spPr/>
      <dgm:t>
        <a:bodyPr/>
        <a:lstStyle/>
        <a:p>
          <a:pPr rtl="1"/>
          <a:endParaRPr lang="he-IL" sz="900"/>
        </a:p>
      </dgm:t>
    </dgm:pt>
    <dgm:pt modelId="{A47702BA-873B-4DE9-AD96-00D19A5BBFC1}">
      <dgm:prSet phldrT="[טקסט]" custT="1"/>
      <dgm:spPr/>
      <dgm:t>
        <a:bodyPr/>
        <a:lstStyle/>
        <a:p>
          <a:pPr algn="l" rtl="0"/>
          <a:r>
            <a:rPr lang="en-US" sz="900" b="0" i="0" dirty="0"/>
            <a:t>Define a function to show model's predictions</a:t>
          </a:r>
          <a:endParaRPr lang="he-IL" sz="900" dirty="0"/>
        </a:p>
      </dgm:t>
    </dgm:pt>
    <dgm:pt modelId="{C72BF611-0740-4C82-92B9-F60C52710334}" type="parTrans" cxnId="{291A48E0-9933-4491-8A06-25D5F54392AA}">
      <dgm:prSet/>
      <dgm:spPr/>
      <dgm:t>
        <a:bodyPr/>
        <a:lstStyle/>
        <a:p>
          <a:pPr rtl="1"/>
          <a:endParaRPr lang="he-IL" sz="900"/>
        </a:p>
      </dgm:t>
    </dgm:pt>
    <dgm:pt modelId="{883F3B72-F0E6-4D2D-BD25-F99F1FAF2F79}" type="sibTrans" cxnId="{291A48E0-9933-4491-8A06-25D5F54392AA}">
      <dgm:prSet/>
      <dgm:spPr/>
      <dgm:t>
        <a:bodyPr/>
        <a:lstStyle/>
        <a:p>
          <a:pPr rtl="1"/>
          <a:endParaRPr lang="he-IL" sz="900"/>
        </a:p>
      </dgm:t>
    </dgm:pt>
    <dgm:pt modelId="{84A60E7D-FDBC-4468-A234-463F6E874FFD}">
      <dgm:prSet phldrT="[טקסט]" custT="1"/>
      <dgm:spPr/>
      <dgm:t>
        <a:bodyPr/>
        <a:lstStyle/>
        <a:p>
          <a:pPr rtl="1"/>
          <a:r>
            <a:rPr lang="en-US" sz="900" dirty="0"/>
            <a:t>Step 10</a:t>
          </a:r>
          <a:endParaRPr lang="he-IL" sz="900" dirty="0"/>
        </a:p>
      </dgm:t>
    </dgm:pt>
    <dgm:pt modelId="{750AC845-7357-4CA2-80E7-45DB7B3BE86C}" type="parTrans" cxnId="{42E84693-15A0-48C3-9124-A206CBAC1F41}">
      <dgm:prSet/>
      <dgm:spPr/>
      <dgm:t>
        <a:bodyPr/>
        <a:lstStyle/>
        <a:p>
          <a:pPr rtl="1"/>
          <a:endParaRPr lang="he-IL" sz="900"/>
        </a:p>
      </dgm:t>
    </dgm:pt>
    <dgm:pt modelId="{5B1283B9-CFF4-41DD-B39E-130E1E5899B1}" type="sibTrans" cxnId="{42E84693-15A0-48C3-9124-A206CBAC1F41}">
      <dgm:prSet/>
      <dgm:spPr/>
      <dgm:t>
        <a:bodyPr/>
        <a:lstStyle/>
        <a:p>
          <a:pPr rtl="1"/>
          <a:endParaRPr lang="he-IL" sz="900"/>
        </a:p>
      </dgm:t>
    </dgm:pt>
    <dgm:pt modelId="{B72B573C-D1EA-4883-936E-84EB8D4357C9}">
      <dgm:prSet phldrT="[טקסט]" custT="1"/>
      <dgm:spPr/>
      <dgm:t>
        <a:bodyPr/>
        <a:lstStyle/>
        <a:p>
          <a:pPr algn="ctr" rtl="0"/>
          <a:r>
            <a:rPr lang="en-US" sz="900" b="1" dirty="0"/>
            <a:t>Training Function Definition</a:t>
          </a:r>
          <a:endParaRPr lang="he-IL" sz="900" b="1" dirty="0"/>
        </a:p>
      </dgm:t>
    </dgm:pt>
    <dgm:pt modelId="{D865B5AE-78B5-45FB-AC33-8B00453CA2B7}" type="parTrans" cxnId="{09DC209F-FD94-4CB3-BED7-D3F153B17744}">
      <dgm:prSet/>
      <dgm:spPr/>
      <dgm:t>
        <a:bodyPr/>
        <a:lstStyle/>
        <a:p>
          <a:pPr rtl="1"/>
          <a:endParaRPr lang="he-IL" sz="900"/>
        </a:p>
      </dgm:t>
    </dgm:pt>
    <dgm:pt modelId="{66BFE431-3E0D-428C-BCAA-73B8E821BEDD}" type="sibTrans" cxnId="{09DC209F-FD94-4CB3-BED7-D3F153B17744}">
      <dgm:prSet/>
      <dgm:spPr/>
      <dgm:t>
        <a:bodyPr/>
        <a:lstStyle/>
        <a:p>
          <a:pPr rtl="1"/>
          <a:endParaRPr lang="he-IL" sz="900"/>
        </a:p>
      </dgm:t>
    </dgm:pt>
    <dgm:pt modelId="{0EE21F30-3988-48C1-AFCC-A9A682845183}">
      <dgm:prSet phldrT="[טקסט]" custT="1"/>
      <dgm:spPr/>
      <dgm:t>
        <a:bodyPr/>
        <a:lstStyle/>
        <a:p>
          <a:pPr algn="l" rtl="0"/>
          <a:r>
            <a:rPr lang="en-US" sz="900" b="0" i="0" dirty="0"/>
            <a:t>Define a function that trains the model, evaluates it on the test set, prints results, shows predictions at each step, implements early stopping based on validation accuracy and loss, and saves the model state if validation loss doesn't decrease</a:t>
          </a:r>
          <a:endParaRPr lang="he-IL" sz="900" dirty="0"/>
        </a:p>
      </dgm:t>
    </dgm:pt>
    <dgm:pt modelId="{CD607007-D7EB-426F-BA4F-B775D5676F38}" type="parTrans" cxnId="{5BD70EBF-814B-4D97-BDCC-36B40DA9A2A8}">
      <dgm:prSet/>
      <dgm:spPr/>
      <dgm:t>
        <a:bodyPr/>
        <a:lstStyle/>
        <a:p>
          <a:pPr rtl="1"/>
          <a:endParaRPr lang="he-IL" sz="900"/>
        </a:p>
      </dgm:t>
    </dgm:pt>
    <dgm:pt modelId="{E60AD011-48A6-4F8D-952B-51E8BD7BF2FA}" type="sibTrans" cxnId="{5BD70EBF-814B-4D97-BDCC-36B40DA9A2A8}">
      <dgm:prSet/>
      <dgm:spPr/>
      <dgm:t>
        <a:bodyPr/>
        <a:lstStyle/>
        <a:p>
          <a:pPr rtl="1"/>
          <a:endParaRPr lang="he-IL" sz="900"/>
        </a:p>
      </dgm:t>
    </dgm:pt>
    <dgm:pt modelId="{DF35F04D-BD01-4AB0-A579-B4F1EF307E22}">
      <dgm:prSet phldrT="[טקסט]" custT="1"/>
      <dgm:spPr/>
      <dgm:t>
        <a:bodyPr/>
        <a:lstStyle/>
        <a:p>
          <a:pPr rtl="1"/>
          <a:r>
            <a:rPr lang="en-US" sz="900" dirty="0"/>
            <a:t>Step 11</a:t>
          </a:r>
          <a:endParaRPr lang="he-IL" sz="900" dirty="0"/>
        </a:p>
      </dgm:t>
    </dgm:pt>
    <dgm:pt modelId="{026C8857-60E5-43D3-80E0-1753FAEF589B}" type="parTrans" cxnId="{1684845D-01FC-4FFB-B665-4EBEC7433940}">
      <dgm:prSet/>
      <dgm:spPr/>
      <dgm:t>
        <a:bodyPr/>
        <a:lstStyle/>
        <a:p>
          <a:pPr rtl="1"/>
          <a:endParaRPr lang="he-IL" sz="900"/>
        </a:p>
      </dgm:t>
    </dgm:pt>
    <dgm:pt modelId="{4A041F90-6EE1-4E40-B9B8-EDA14D7BD916}" type="sibTrans" cxnId="{1684845D-01FC-4FFB-B665-4EBEC7433940}">
      <dgm:prSet/>
      <dgm:spPr/>
      <dgm:t>
        <a:bodyPr/>
        <a:lstStyle/>
        <a:p>
          <a:pPr rtl="1"/>
          <a:endParaRPr lang="he-IL" sz="900"/>
        </a:p>
      </dgm:t>
    </dgm:pt>
    <dgm:pt modelId="{49CFEA51-218B-45E5-AAC1-D902BA2029A0}">
      <dgm:prSet phldrT="[טקסט]" custT="1"/>
      <dgm:spPr/>
      <dgm:t>
        <a:bodyPr/>
        <a:lstStyle/>
        <a:p>
          <a:pPr algn="ctr" rtl="0"/>
          <a:r>
            <a:rPr lang="en-US" sz="900" b="1" i="0" dirty="0"/>
            <a:t>Model Training and prediction</a:t>
          </a:r>
          <a:endParaRPr lang="he-IL" sz="900" dirty="0"/>
        </a:p>
      </dgm:t>
    </dgm:pt>
    <dgm:pt modelId="{FDF6CCFA-DF95-40D1-BBA5-D77D9289D80F}" type="parTrans" cxnId="{BEBDCC6C-3B71-445F-BA99-20D226D06CB0}">
      <dgm:prSet/>
      <dgm:spPr/>
      <dgm:t>
        <a:bodyPr/>
        <a:lstStyle/>
        <a:p>
          <a:pPr rtl="1"/>
          <a:endParaRPr lang="he-IL" sz="900"/>
        </a:p>
      </dgm:t>
    </dgm:pt>
    <dgm:pt modelId="{7285AD37-9AD8-4C83-8C96-743706AE8874}" type="sibTrans" cxnId="{BEBDCC6C-3B71-445F-BA99-20D226D06CB0}">
      <dgm:prSet/>
      <dgm:spPr/>
      <dgm:t>
        <a:bodyPr/>
        <a:lstStyle/>
        <a:p>
          <a:pPr rtl="1"/>
          <a:endParaRPr lang="he-IL" sz="900"/>
        </a:p>
      </dgm:t>
    </dgm:pt>
    <dgm:pt modelId="{1B9CC7A8-DF90-4A77-82C5-972EBB325FED}">
      <dgm:prSet phldrT="[טקסט]" custT="1"/>
      <dgm:spPr/>
      <dgm:t>
        <a:bodyPr/>
        <a:lstStyle/>
        <a:p>
          <a:pPr algn="l" rtl="1"/>
          <a:r>
            <a:rPr lang="en-US" sz="900" b="0" i="0" dirty="0"/>
            <a:t>Each model (ResNet18, ResNet50, VGG19, DenseNet121) is trained using the defined training function</a:t>
          </a:r>
          <a:endParaRPr lang="he-IL" sz="900" dirty="0"/>
        </a:p>
      </dgm:t>
    </dgm:pt>
    <dgm:pt modelId="{2E3932A6-2269-4EF3-8948-546803692EC0}" type="parTrans" cxnId="{EFB18BBE-24E9-413C-B3E3-D40B491CA524}">
      <dgm:prSet/>
      <dgm:spPr/>
      <dgm:t>
        <a:bodyPr/>
        <a:lstStyle/>
        <a:p>
          <a:pPr rtl="1"/>
          <a:endParaRPr lang="he-IL" sz="900"/>
        </a:p>
      </dgm:t>
    </dgm:pt>
    <dgm:pt modelId="{46B68D0F-81DA-4D04-A19B-701EECE76833}" type="sibTrans" cxnId="{EFB18BBE-24E9-413C-B3E3-D40B491CA524}">
      <dgm:prSet/>
      <dgm:spPr/>
      <dgm:t>
        <a:bodyPr/>
        <a:lstStyle/>
        <a:p>
          <a:pPr rtl="1"/>
          <a:endParaRPr lang="he-IL" sz="900"/>
        </a:p>
      </dgm:t>
    </dgm:pt>
    <dgm:pt modelId="{49A483DB-1E48-4187-B76D-C8DBA05B560C}">
      <dgm:prSet phldrT="[טקסט]" custT="1"/>
      <dgm:spPr/>
      <dgm:t>
        <a:bodyPr/>
        <a:lstStyle/>
        <a:p>
          <a:pPr algn="l" rtl="0"/>
          <a:r>
            <a:rPr lang="en-US" sz="900" dirty="0"/>
            <a:t>ResNet18, ResNet50, VGG19, DenseNet121. Modify the last layer of each model to match the number of target classes</a:t>
          </a:r>
          <a:endParaRPr lang="he-IL" sz="900" dirty="0"/>
        </a:p>
      </dgm:t>
    </dgm:pt>
    <dgm:pt modelId="{2817A3E1-0185-4C3A-A45B-5026D123C97B}" type="parTrans" cxnId="{9A6A2C73-50D6-4C22-B014-D205A42B4F4D}">
      <dgm:prSet/>
      <dgm:spPr/>
      <dgm:t>
        <a:bodyPr/>
        <a:lstStyle/>
        <a:p>
          <a:pPr rtl="1"/>
          <a:endParaRPr lang="he-IL"/>
        </a:p>
      </dgm:t>
    </dgm:pt>
    <dgm:pt modelId="{2BD35961-848D-4A0B-BD42-9D6DF43DA086}" type="sibTrans" cxnId="{9A6A2C73-50D6-4C22-B014-D205A42B4F4D}">
      <dgm:prSet/>
      <dgm:spPr/>
      <dgm:t>
        <a:bodyPr/>
        <a:lstStyle/>
        <a:p>
          <a:pPr rtl="1"/>
          <a:endParaRPr lang="he-IL"/>
        </a:p>
      </dgm:t>
    </dgm:pt>
    <dgm:pt modelId="{89D6F64A-632A-4241-A628-F4D6434599E9}" type="pres">
      <dgm:prSet presAssocID="{D43B59F5-E1EE-4328-8E7F-FB9F92FC63D8}" presName="linearFlow" presStyleCnt="0">
        <dgm:presLayoutVars>
          <dgm:dir/>
          <dgm:animLvl val="lvl"/>
          <dgm:resizeHandles val="exact"/>
        </dgm:presLayoutVars>
      </dgm:prSet>
      <dgm:spPr/>
      <dgm:t>
        <a:bodyPr/>
        <a:lstStyle/>
        <a:p>
          <a:endParaRPr lang="en-US"/>
        </a:p>
      </dgm:t>
    </dgm:pt>
    <dgm:pt modelId="{AB537959-8ABA-4ED0-BE3D-6A2ED64D67E5}" type="pres">
      <dgm:prSet presAssocID="{FF74A6FE-6630-4C3F-BEF8-07C2956B171E}" presName="composite" presStyleCnt="0"/>
      <dgm:spPr/>
    </dgm:pt>
    <dgm:pt modelId="{4B3ECB3A-48B1-48A1-80D1-E1B22B0202E6}" type="pres">
      <dgm:prSet presAssocID="{FF74A6FE-6630-4C3F-BEF8-07C2956B171E}" presName="parentText" presStyleLbl="alignNode1" presStyleIdx="0" presStyleCnt="5">
        <dgm:presLayoutVars>
          <dgm:chMax val="1"/>
          <dgm:bulletEnabled val="1"/>
        </dgm:presLayoutVars>
      </dgm:prSet>
      <dgm:spPr/>
      <dgm:t>
        <a:bodyPr/>
        <a:lstStyle/>
        <a:p>
          <a:endParaRPr lang="en-US"/>
        </a:p>
      </dgm:t>
    </dgm:pt>
    <dgm:pt modelId="{D80DF3D0-6F61-40CE-9A91-12F8D404F01E}" type="pres">
      <dgm:prSet presAssocID="{FF74A6FE-6630-4C3F-BEF8-07C2956B171E}" presName="descendantText" presStyleLbl="alignAcc1" presStyleIdx="0" presStyleCnt="5" custScaleY="122475">
        <dgm:presLayoutVars>
          <dgm:bulletEnabled val="1"/>
        </dgm:presLayoutVars>
      </dgm:prSet>
      <dgm:spPr/>
      <dgm:t>
        <a:bodyPr/>
        <a:lstStyle/>
        <a:p>
          <a:endParaRPr lang="en-US"/>
        </a:p>
      </dgm:t>
    </dgm:pt>
    <dgm:pt modelId="{36F07DAE-7E85-485D-ACAA-2124FB33BD80}" type="pres">
      <dgm:prSet presAssocID="{F974BADC-6C05-4457-A4D5-C598B3E3D40B}" presName="sp" presStyleCnt="0"/>
      <dgm:spPr/>
    </dgm:pt>
    <dgm:pt modelId="{92FD3E3A-D6B2-4419-BB0B-9A6A1D63067E}" type="pres">
      <dgm:prSet presAssocID="{EE5F5C3E-51ED-41F7-AAE8-B669D21824FD}" presName="composite" presStyleCnt="0"/>
      <dgm:spPr/>
    </dgm:pt>
    <dgm:pt modelId="{246621CD-2DE5-43A4-9313-29DA30DFF5F5}" type="pres">
      <dgm:prSet presAssocID="{EE5F5C3E-51ED-41F7-AAE8-B669D21824FD}" presName="parentText" presStyleLbl="alignNode1" presStyleIdx="1" presStyleCnt="5">
        <dgm:presLayoutVars>
          <dgm:chMax val="1"/>
          <dgm:bulletEnabled val="1"/>
        </dgm:presLayoutVars>
      </dgm:prSet>
      <dgm:spPr/>
      <dgm:t>
        <a:bodyPr/>
        <a:lstStyle/>
        <a:p>
          <a:endParaRPr lang="en-US"/>
        </a:p>
      </dgm:t>
    </dgm:pt>
    <dgm:pt modelId="{B0DC5F6D-EAD2-4991-9D5B-03073EF378AF}" type="pres">
      <dgm:prSet presAssocID="{EE5F5C3E-51ED-41F7-AAE8-B669D21824FD}" presName="descendantText" presStyleLbl="alignAcc1" presStyleIdx="1" presStyleCnt="5">
        <dgm:presLayoutVars>
          <dgm:bulletEnabled val="1"/>
        </dgm:presLayoutVars>
      </dgm:prSet>
      <dgm:spPr/>
      <dgm:t>
        <a:bodyPr/>
        <a:lstStyle/>
        <a:p>
          <a:endParaRPr lang="en-US"/>
        </a:p>
      </dgm:t>
    </dgm:pt>
    <dgm:pt modelId="{E2D882ED-DC94-408D-8ED6-5398E0074A5B}" type="pres">
      <dgm:prSet presAssocID="{29568BEC-5535-4F72-93DA-2DD01ACA72A8}" presName="sp" presStyleCnt="0"/>
      <dgm:spPr/>
    </dgm:pt>
    <dgm:pt modelId="{28501329-B608-44DE-905E-77E5683C2BA2}" type="pres">
      <dgm:prSet presAssocID="{5EDEE634-A624-4637-923C-6AB0B0B29C10}" presName="composite" presStyleCnt="0"/>
      <dgm:spPr/>
    </dgm:pt>
    <dgm:pt modelId="{EAEBC12E-B79B-4814-8A7B-EF18603D9809}" type="pres">
      <dgm:prSet presAssocID="{5EDEE634-A624-4637-923C-6AB0B0B29C10}" presName="parentText" presStyleLbl="alignNode1" presStyleIdx="2" presStyleCnt="5">
        <dgm:presLayoutVars>
          <dgm:chMax val="1"/>
          <dgm:bulletEnabled val="1"/>
        </dgm:presLayoutVars>
      </dgm:prSet>
      <dgm:spPr/>
      <dgm:t>
        <a:bodyPr/>
        <a:lstStyle/>
        <a:p>
          <a:endParaRPr lang="en-US"/>
        </a:p>
      </dgm:t>
    </dgm:pt>
    <dgm:pt modelId="{15D05C64-A646-407D-BAA2-8CEB28D52ADB}" type="pres">
      <dgm:prSet presAssocID="{5EDEE634-A624-4637-923C-6AB0B0B29C10}" presName="descendantText" presStyleLbl="alignAcc1" presStyleIdx="2" presStyleCnt="5">
        <dgm:presLayoutVars>
          <dgm:bulletEnabled val="1"/>
        </dgm:presLayoutVars>
      </dgm:prSet>
      <dgm:spPr/>
      <dgm:t>
        <a:bodyPr/>
        <a:lstStyle/>
        <a:p>
          <a:endParaRPr lang="en-US"/>
        </a:p>
      </dgm:t>
    </dgm:pt>
    <dgm:pt modelId="{571BCF2B-F299-427D-9B10-4EE70B3D3E76}" type="pres">
      <dgm:prSet presAssocID="{5FF2B35C-E178-407F-9F9B-857C19C59B16}" presName="sp" presStyleCnt="0"/>
      <dgm:spPr/>
    </dgm:pt>
    <dgm:pt modelId="{3D015126-0586-4A2F-9BED-6B7C9994ACD5}" type="pres">
      <dgm:prSet presAssocID="{84A60E7D-FDBC-4468-A234-463F6E874FFD}" presName="composite" presStyleCnt="0"/>
      <dgm:spPr/>
    </dgm:pt>
    <dgm:pt modelId="{6DF5BF3A-F83A-4628-8584-65FD18209389}" type="pres">
      <dgm:prSet presAssocID="{84A60E7D-FDBC-4468-A234-463F6E874FFD}" presName="parentText" presStyleLbl="alignNode1" presStyleIdx="3" presStyleCnt="5">
        <dgm:presLayoutVars>
          <dgm:chMax val="1"/>
          <dgm:bulletEnabled val="1"/>
        </dgm:presLayoutVars>
      </dgm:prSet>
      <dgm:spPr/>
      <dgm:t>
        <a:bodyPr/>
        <a:lstStyle/>
        <a:p>
          <a:endParaRPr lang="en-US"/>
        </a:p>
      </dgm:t>
    </dgm:pt>
    <dgm:pt modelId="{7F5C71D0-026C-420E-8295-F28468891577}" type="pres">
      <dgm:prSet presAssocID="{84A60E7D-FDBC-4468-A234-463F6E874FFD}" presName="descendantText" presStyleLbl="alignAcc1" presStyleIdx="3" presStyleCnt="5" custScaleX="97591" custScaleY="170770" custLinFactNeighborX="466" custLinFactNeighborY="-1475">
        <dgm:presLayoutVars>
          <dgm:bulletEnabled val="1"/>
        </dgm:presLayoutVars>
      </dgm:prSet>
      <dgm:spPr/>
      <dgm:t>
        <a:bodyPr/>
        <a:lstStyle/>
        <a:p>
          <a:endParaRPr lang="en-US"/>
        </a:p>
      </dgm:t>
    </dgm:pt>
    <dgm:pt modelId="{A145C1D8-5813-48FD-9766-283375E6A642}" type="pres">
      <dgm:prSet presAssocID="{5B1283B9-CFF4-41DD-B39E-130E1E5899B1}" presName="sp" presStyleCnt="0"/>
      <dgm:spPr/>
    </dgm:pt>
    <dgm:pt modelId="{ECB79BCD-3E7C-49C9-B6C7-86367DB1B91B}" type="pres">
      <dgm:prSet presAssocID="{DF35F04D-BD01-4AB0-A579-B4F1EF307E22}" presName="composite" presStyleCnt="0"/>
      <dgm:spPr/>
    </dgm:pt>
    <dgm:pt modelId="{CD9BDABE-5F3A-447E-A983-8A8FCA89C73C}" type="pres">
      <dgm:prSet presAssocID="{DF35F04D-BD01-4AB0-A579-B4F1EF307E22}" presName="parentText" presStyleLbl="alignNode1" presStyleIdx="4" presStyleCnt="5" custLinFactNeighborX="-2492" custLinFactNeighborY="8721">
        <dgm:presLayoutVars>
          <dgm:chMax val="1"/>
          <dgm:bulletEnabled val="1"/>
        </dgm:presLayoutVars>
      </dgm:prSet>
      <dgm:spPr/>
      <dgm:t>
        <a:bodyPr/>
        <a:lstStyle/>
        <a:p>
          <a:endParaRPr lang="en-US"/>
        </a:p>
      </dgm:t>
    </dgm:pt>
    <dgm:pt modelId="{062F7E94-E901-4CF9-9946-C67ADDEE887E}" type="pres">
      <dgm:prSet presAssocID="{DF35F04D-BD01-4AB0-A579-B4F1EF307E22}" presName="descendantText" presStyleLbl="alignAcc1" presStyleIdx="4" presStyleCnt="5" custLinFactNeighborX="-275" custLinFactNeighborY="18785">
        <dgm:presLayoutVars>
          <dgm:bulletEnabled val="1"/>
        </dgm:presLayoutVars>
      </dgm:prSet>
      <dgm:spPr/>
      <dgm:t>
        <a:bodyPr/>
        <a:lstStyle/>
        <a:p>
          <a:endParaRPr lang="en-US"/>
        </a:p>
      </dgm:t>
    </dgm:pt>
  </dgm:ptLst>
  <dgm:cxnLst>
    <dgm:cxn modelId="{19C0BFC7-86B9-431C-8A68-FAE356409DAE}" type="presOf" srcId="{EE5F5C3E-51ED-41F7-AAE8-B669D21824FD}" destId="{246621CD-2DE5-43A4-9313-29DA30DFF5F5}" srcOrd="0" destOrd="0" presId="urn:microsoft.com/office/officeart/2005/8/layout/chevron2"/>
    <dgm:cxn modelId="{D5133362-11F6-4436-80CA-17949CE6C92F}" srcId="{D43B59F5-E1EE-4328-8E7F-FB9F92FC63D8}" destId="{FF74A6FE-6630-4C3F-BEF8-07C2956B171E}" srcOrd="0" destOrd="0" parTransId="{83EAE426-5635-41A1-B5D1-F5C8893B16DF}" sibTransId="{F974BADC-6C05-4457-A4D5-C598B3E3D40B}"/>
    <dgm:cxn modelId="{D6DE0CBA-E8BB-4C5F-9E9A-71C857FB9D20}" type="presOf" srcId="{17271430-0351-4848-9C07-0DFF025F912A}" destId="{15D05C64-A646-407D-BAA2-8CEB28D52ADB}" srcOrd="0" destOrd="0" presId="urn:microsoft.com/office/officeart/2005/8/layout/chevron2"/>
    <dgm:cxn modelId="{9FCFA600-205A-4008-B1B4-C2E19E0F4E67}" srcId="{D43B59F5-E1EE-4328-8E7F-FB9F92FC63D8}" destId="{EE5F5C3E-51ED-41F7-AAE8-B669D21824FD}" srcOrd="1" destOrd="0" parTransId="{D0F6CC75-266F-4B9F-B83E-200661F08AB9}" sibTransId="{29568BEC-5535-4F72-93DA-2DD01ACA72A8}"/>
    <dgm:cxn modelId="{87AF5F45-1A0B-47D5-8CA3-51BF57FAEEDF}" srcId="{5EDEE634-A624-4637-923C-6AB0B0B29C10}" destId="{17271430-0351-4848-9C07-0DFF025F912A}" srcOrd="0" destOrd="0" parTransId="{CDA8EC24-2F69-4AC5-A4EC-A64698970A84}" sibTransId="{B38D6C3A-3C14-4676-897B-F631C9333288}"/>
    <dgm:cxn modelId="{42E84693-15A0-48C3-9124-A206CBAC1F41}" srcId="{D43B59F5-E1EE-4328-8E7F-FB9F92FC63D8}" destId="{84A60E7D-FDBC-4468-A234-463F6E874FFD}" srcOrd="3" destOrd="0" parTransId="{750AC845-7357-4CA2-80E7-45DB7B3BE86C}" sibTransId="{5B1283B9-CFF4-41DD-B39E-130E1E5899B1}"/>
    <dgm:cxn modelId="{247A7D8C-A30B-4AAA-98DD-B4BFDF5DBEEF}" srcId="{D43B59F5-E1EE-4328-8E7F-FB9F92FC63D8}" destId="{5EDEE634-A624-4637-923C-6AB0B0B29C10}" srcOrd="2" destOrd="0" parTransId="{D1025749-632F-4DD3-B7ED-127CB39740CF}" sibTransId="{5FF2B35C-E178-407F-9F9B-857C19C59B16}"/>
    <dgm:cxn modelId="{2D89BDE6-06DD-47E3-8646-4973539080E2}" type="presOf" srcId="{6ADC207D-E86A-4419-94D5-DB8E261E565F}" destId="{B0DC5F6D-EAD2-4991-9D5B-03073EF378AF}" srcOrd="0" destOrd="1" presId="urn:microsoft.com/office/officeart/2005/8/layout/chevron2"/>
    <dgm:cxn modelId="{09DC209F-FD94-4CB3-BED7-D3F153B17744}" srcId="{84A60E7D-FDBC-4468-A234-463F6E874FFD}" destId="{B72B573C-D1EA-4883-936E-84EB8D4357C9}" srcOrd="0" destOrd="0" parTransId="{D865B5AE-78B5-45FB-AC33-8B00453CA2B7}" sibTransId="{66BFE431-3E0D-428C-BCAA-73B8E821BEDD}"/>
    <dgm:cxn modelId="{F413C391-B55D-45BF-BD88-FC9305557789}" type="presOf" srcId="{B72B573C-D1EA-4883-936E-84EB8D4357C9}" destId="{7F5C71D0-026C-420E-8295-F28468891577}" srcOrd="0" destOrd="0" presId="urn:microsoft.com/office/officeart/2005/8/layout/chevron2"/>
    <dgm:cxn modelId="{BEBDCC6C-3B71-445F-BA99-20D226D06CB0}" srcId="{DF35F04D-BD01-4AB0-A579-B4F1EF307E22}" destId="{49CFEA51-218B-45E5-AAC1-D902BA2029A0}" srcOrd="0" destOrd="0" parTransId="{FDF6CCFA-DF95-40D1-BBA5-D77D9289D80F}" sibTransId="{7285AD37-9AD8-4C83-8C96-743706AE8874}"/>
    <dgm:cxn modelId="{0DBCBC41-A8CC-4BF5-9741-9B87F1256B41}" type="presOf" srcId="{1B9CC7A8-DF90-4A77-82C5-972EBB325FED}" destId="{062F7E94-E901-4CF9-9946-C67ADDEE887E}" srcOrd="0" destOrd="1" presId="urn:microsoft.com/office/officeart/2005/8/layout/chevron2"/>
    <dgm:cxn modelId="{291A48E0-9933-4491-8A06-25D5F54392AA}" srcId="{5EDEE634-A624-4637-923C-6AB0B0B29C10}" destId="{A47702BA-873B-4DE9-AD96-00D19A5BBFC1}" srcOrd="1" destOrd="0" parTransId="{C72BF611-0740-4C82-92B9-F60C52710334}" sibTransId="{883F3B72-F0E6-4D2D-BD25-F99F1FAF2F79}"/>
    <dgm:cxn modelId="{EB486DA5-F2FB-47DD-9897-8721C5426052}" type="presOf" srcId="{DF35F04D-BD01-4AB0-A579-B4F1EF307E22}" destId="{CD9BDABE-5F3A-447E-A983-8A8FCA89C73C}" srcOrd="0" destOrd="0" presId="urn:microsoft.com/office/officeart/2005/8/layout/chevron2"/>
    <dgm:cxn modelId="{EB9D6AB7-FCD2-4D76-8763-1552F25035A2}" type="presOf" srcId="{431204AC-345F-45EB-836F-BDBC412F4541}" destId="{B0DC5F6D-EAD2-4991-9D5B-03073EF378AF}" srcOrd="0" destOrd="0" presId="urn:microsoft.com/office/officeart/2005/8/layout/chevron2"/>
    <dgm:cxn modelId="{74928F8B-3981-49F9-9DF0-0032317E15A8}" type="presOf" srcId="{D006A42F-FDDC-4EAE-93F6-6D1289771995}" destId="{D80DF3D0-6F61-40CE-9A91-12F8D404F01E}" srcOrd="0" destOrd="0" presId="urn:microsoft.com/office/officeart/2005/8/layout/chevron2"/>
    <dgm:cxn modelId="{9A6A2C73-50D6-4C22-B014-D205A42B4F4D}" srcId="{FF74A6FE-6630-4C3F-BEF8-07C2956B171E}" destId="{49A483DB-1E48-4187-B76D-C8DBA05B560C}" srcOrd="1" destOrd="0" parTransId="{2817A3E1-0185-4C3A-A45B-5026D123C97B}" sibTransId="{2BD35961-848D-4A0B-BD42-9D6DF43DA086}"/>
    <dgm:cxn modelId="{73E2ACCE-C0F4-4B50-8286-68BF6D5B2304}" type="presOf" srcId="{84A60E7D-FDBC-4468-A234-463F6E874FFD}" destId="{6DF5BF3A-F83A-4628-8584-65FD18209389}" srcOrd="0" destOrd="0" presId="urn:microsoft.com/office/officeart/2005/8/layout/chevron2"/>
    <dgm:cxn modelId="{EFB18BBE-24E9-413C-B3E3-D40B491CA524}" srcId="{DF35F04D-BD01-4AB0-A579-B4F1EF307E22}" destId="{1B9CC7A8-DF90-4A77-82C5-972EBB325FED}" srcOrd="1" destOrd="0" parTransId="{2E3932A6-2269-4EF3-8948-546803692EC0}" sibTransId="{46B68D0F-81DA-4D04-A19B-701EECE76833}"/>
    <dgm:cxn modelId="{5BD70EBF-814B-4D97-BDCC-36B40DA9A2A8}" srcId="{84A60E7D-FDBC-4468-A234-463F6E874FFD}" destId="{0EE21F30-3988-48C1-AFCC-A9A682845183}" srcOrd="1" destOrd="0" parTransId="{CD607007-D7EB-426F-BA4F-B775D5676F38}" sibTransId="{E60AD011-48A6-4F8D-952B-51E8BD7BF2FA}"/>
    <dgm:cxn modelId="{647A116C-1CA0-4B1B-B9BD-A327954D8EC1}" srcId="{FF74A6FE-6630-4C3F-BEF8-07C2956B171E}" destId="{D006A42F-FDDC-4EAE-93F6-6D1289771995}" srcOrd="0" destOrd="0" parTransId="{BB3E50A1-4DBA-411A-BEE4-DB99791AEA3C}" sibTransId="{E6730959-CA05-4646-B300-C7E27A4E9DE8}"/>
    <dgm:cxn modelId="{13FD42F8-81A6-41EC-B7A9-9485134F23F9}" type="presOf" srcId="{D43B59F5-E1EE-4328-8E7F-FB9F92FC63D8}" destId="{89D6F64A-632A-4241-A628-F4D6434599E9}" srcOrd="0" destOrd="0" presId="urn:microsoft.com/office/officeart/2005/8/layout/chevron2"/>
    <dgm:cxn modelId="{23B9DA14-82E3-4151-90FC-3756077FDBFA}" srcId="{EE5F5C3E-51ED-41F7-AAE8-B669D21824FD}" destId="{6ADC207D-E86A-4419-94D5-DB8E261E565F}" srcOrd="1" destOrd="0" parTransId="{9D214D93-3184-4EC1-B9CB-CBCDF239D1BB}" sibTransId="{2161CC9D-5704-4646-9B33-8C5AE0508353}"/>
    <dgm:cxn modelId="{4C7777FB-484A-4C72-9FAB-5EE52ED77364}" type="presOf" srcId="{FF74A6FE-6630-4C3F-BEF8-07C2956B171E}" destId="{4B3ECB3A-48B1-48A1-80D1-E1B22B0202E6}" srcOrd="0" destOrd="0" presId="urn:microsoft.com/office/officeart/2005/8/layout/chevron2"/>
    <dgm:cxn modelId="{2D798823-103B-487B-B533-9121AD943CF6}" type="presOf" srcId="{0EE21F30-3988-48C1-AFCC-A9A682845183}" destId="{7F5C71D0-026C-420E-8295-F28468891577}" srcOrd="0" destOrd="1" presId="urn:microsoft.com/office/officeart/2005/8/layout/chevron2"/>
    <dgm:cxn modelId="{503F2CDB-611F-4BB8-86BD-8FDE4617693B}" type="presOf" srcId="{49CFEA51-218B-45E5-AAC1-D902BA2029A0}" destId="{062F7E94-E901-4CF9-9946-C67ADDEE887E}" srcOrd="0" destOrd="0" presId="urn:microsoft.com/office/officeart/2005/8/layout/chevron2"/>
    <dgm:cxn modelId="{8C9E1C37-D4FF-4292-9F45-C2D5937FF700}" srcId="{EE5F5C3E-51ED-41F7-AAE8-B669D21824FD}" destId="{431204AC-345F-45EB-836F-BDBC412F4541}" srcOrd="0" destOrd="0" parTransId="{073B48B2-01E8-429F-BDA6-95BA88D7A8B0}" sibTransId="{781A0058-F81E-4934-A04B-1F29EA5CDC45}"/>
    <dgm:cxn modelId="{1684845D-01FC-4FFB-B665-4EBEC7433940}" srcId="{D43B59F5-E1EE-4328-8E7F-FB9F92FC63D8}" destId="{DF35F04D-BD01-4AB0-A579-B4F1EF307E22}" srcOrd="4" destOrd="0" parTransId="{026C8857-60E5-43D3-80E0-1753FAEF589B}" sibTransId="{4A041F90-6EE1-4E40-B9B8-EDA14D7BD916}"/>
    <dgm:cxn modelId="{4905214B-13FD-402B-A3CF-28B119B6555C}" type="presOf" srcId="{5EDEE634-A624-4637-923C-6AB0B0B29C10}" destId="{EAEBC12E-B79B-4814-8A7B-EF18603D9809}" srcOrd="0" destOrd="0" presId="urn:microsoft.com/office/officeart/2005/8/layout/chevron2"/>
    <dgm:cxn modelId="{B1795E5E-EF37-43A3-8335-117D379B3C5F}" type="presOf" srcId="{A47702BA-873B-4DE9-AD96-00D19A5BBFC1}" destId="{15D05C64-A646-407D-BAA2-8CEB28D52ADB}" srcOrd="0" destOrd="1" presId="urn:microsoft.com/office/officeart/2005/8/layout/chevron2"/>
    <dgm:cxn modelId="{07FE0523-308B-433F-B23A-D15D3215CA5D}" type="presOf" srcId="{49A483DB-1E48-4187-B76D-C8DBA05B560C}" destId="{D80DF3D0-6F61-40CE-9A91-12F8D404F01E}" srcOrd="0" destOrd="1" presId="urn:microsoft.com/office/officeart/2005/8/layout/chevron2"/>
    <dgm:cxn modelId="{F7994324-58F5-431E-90F3-961AC1A71647}" type="presParOf" srcId="{89D6F64A-632A-4241-A628-F4D6434599E9}" destId="{AB537959-8ABA-4ED0-BE3D-6A2ED64D67E5}" srcOrd="0" destOrd="0" presId="urn:microsoft.com/office/officeart/2005/8/layout/chevron2"/>
    <dgm:cxn modelId="{CA957A1D-123C-496A-B60F-546B9D248302}" type="presParOf" srcId="{AB537959-8ABA-4ED0-BE3D-6A2ED64D67E5}" destId="{4B3ECB3A-48B1-48A1-80D1-E1B22B0202E6}" srcOrd="0" destOrd="0" presId="urn:microsoft.com/office/officeart/2005/8/layout/chevron2"/>
    <dgm:cxn modelId="{27A4CB7F-A9DF-4BCE-A896-77AC896164DB}" type="presParOf" srcId="{AB537959-8ABA-4ED0-BE3D-6A2ED64D67E5}" destId="{D80DF3D0-6F61-40CE-9A91-12F8D404F01E}" srcOrd="1" destOrd="0" presId="urn:microsoft.com/office/officeart/2005/8/layout/chevron2"/>
    <dgm:cxn modelId="{329CCA19-2D01-4E60-B560-989869AF2590}" type="presParOf" srcId="{89D6F64A-632A-4241-A628-F4D6434599E9}" destId="{36F07DAE-7E85-485D-ACAA-2124FB33BD80}" srcOrd="1" destOrd="0" presId="urn:microsoft.com/office/officeart/2005/8/layout/chevron2"/>
    <dgm:cxn modelId="{E4DF9E25-833C-47D2-9DC7-1F6F843E0F2C}" type="presParOf" srcId="{89D6F64A-632A-4241-A628-F4D6434599E9}" destId="{92FD3E3A-D6B2-4419-BB0B-9A6A1D63067E}" srcOrd="2" destOrd="0" presId="urn:microsoft.com/office/officeart/2005/8/layout/chevron2"/>
    <dgm:cxn modelId="{FC31CB45-A431-40E2-B3DE-BC178815756B}" type="presParOf" srcId="{92FD3E3A-D6B2-4419-BB0B-9A6A1D63067E}" destId="{246621CD-2DE5-43A4-9313-29DA30DFF5F5}" srcOrd="0" destOrd="0" presId="urn:microsoft.com/office/officeart/2005/8/layout/chevron2"/>
    <dgm:cxn modelId="{D38FBC45-33DD-4CC6-B83C-5501F67EAC42}" type="presParOf" srcId="{92FD3E3A-D6B2-4419-BB0B-9A6A1D63067E}" destId="{B0DC5F6D-EAD2-4991-9D5B-03073EF378AF}" srcOrd="1" destOrd="0" presId="urn:microsoft.com/office/officeart/2005/8/layout/chevron2"/>
    <dgm:cxn modelId="{765EAB0D-4B66-4AAF-94AA-AB71AD21DC8B}" type="presParOf" srcId="{89D6F64A-632A-4241-A628-F4D6434599E9}" destId="{E2D882ED-DC94-408D-8ED6-5398E0074A5B}" srcOrd="3" destOrd="0" presId="urn:microsoft.com/office/officeart/2005/8/layout/chevron2"/>
    <dgm:cxn modelId="{6830567D-6AAD-4DF7-A743-99DA12986761}" type="presParOf" srcId="{89D6F64A-632A-4241-A628-F4D6434599E9}" destId="{28501329-B608-44DE-905E-77E5683C2BA2}" srcOrd="4" destOrd="0" presId="urn:microsoft.com/office/officeart/2005/8/layout/chevron2"/>
    <dgm:cxn modelId="{BEC37E92-04F8-493E-ADF9-D612B8BECEC0}" type="presParOf" srcId="{28501329-B608-44DE-905E-77E5683C2BA2}" destId="{EAEBC12E-B79B-4814-8A7B-EF18603D9809}" srcOrd="0" destOrd="0" presId="urn:microsoft.com/office/officeart/2005/8/layout/chevron2"/>
    <dgm:cxn modelId="{56B372FB-4C3A-464B-BC5E-4FB23D025090}" type="presParOf" srcId="{28501329-B608-44DE-905E-77E5683C2BA2}" destId="{15D05C64-A646-407D-BAA2-8CEB28D52ADB}" srcOrd="1" destOrd="0" presId="urn:microsoft.com/office/officeart/2005/8/layout/chevron2"/>
    <dgm:cxn modelId="{240C9A52-2CBF-4A05-AC71-227F2B36B8E1}" type="presParOf" srcId="{89D6F64A-632A-4241-A628-F4D6434599E9}" destId="{571BCF2B-F299-427D-9B10-4EE70B3D3E76}" srcOrd="5" destOrd="0" presId="urn:microsoft.com/office/officeart/2005/8/layout/chevron2"/>
    <dgm:cxn modelId="{1BDCC51D-E036-4AE6-8DF6-A7B78A92D8C2}" type="presParOf" srcId="{89D6F64A-632A-4241-A628-F4D6434599E9}" destId="{3D015126-0586-4A2F-9BED-6B7C9994ACD5}" srcOrd="6" destOrd="0" presId="urn:microsoft.com/office/officeart/2005/8/layout/chevron2"/>
    <dgm:cxn modelId="{1271A22E-4738-4E94-8080-35FD13A145EA}" type="presParOf" srcId="{3D015126-0586-4A2F-9BED-6B7C9994ACD5}" destId="{6DF5BF3A-F83A-4628-8584-65FD18209389}" srcOrd="0" destOrd="0" presId="urn:microsoft.com/office/officeart/2005/8/layout/chevron2"/>
    <dgm:cxn modelId="{8939CD29-31C3-4631-A894-1571C717F690}" type="presParOf" srcId="{3D015126-0586-4A2F-9BED-6B7C9994ACD5}" destId="{7F5C71D0-026C-420E-8295-F28468891577}" srcOrd="1" destOrd="0" presId="urn:microsoft.com/office/officeart/2005/8/layout/chevron2"/>
    <dgm:cxn modelId="{47B4C0F3-9E23-4D65-96AA-A564C5404BF2}" type="presParOf" srcId="{89D6F64A-632A-4241-A628-F4D6434599E9}" destId="{A145C1D8-5813-48FD-9766-283375E6A642}" srcOrd="7" destOrd="0" presId="urn:microsoft.com/office/officeart/2005/8/layout/chevron2"/>
    <dgm:cxn modelId="{E49497A4-4260-4B8A-BF4D-15325912DAC8}" type="presParOf" srcId="{89D6F64A-632A-4241-A628-F4D6434599E9}" destId="{ECB79BCD-3E7C-49C9-B6C7-86367DB1B91B}" srcOrd="8" destOrd="0" presId="urn:microsoft.com/office/officeart/2005/8/layout/chevron2"/>
    <dgm:cxn modelId="{B1D74DF1-5224-49FE-AC8E-9450DB9D9092}" type="presParOf" srcId="{ECB79BCD-3E7C-49C9-B6C7-86367DB1B91B}" destId="{CD9BDABE-5F3A-447E-A983-8A8FCA89C73C}" srcOrd="0" destOrd="0" presId="urn:microsoft.com/office/officeart/2005/8/layout/chevron2"/>
    <dgm:cxn modelId="{FF72D5D8-C42B-4D2E-8C75-F946E838908B}" type="presParOf" srcId="{ECB79BCD-3E7C-49C9-B6C7-86367DB1B91B}" destId="{062F7E94-E901-4CF9-9946-C67ADDEE887E}"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ECB3A-48B1-48A1-80D1-E1B22B0202E6}">
      <dsp:nvSpPr>
        <dsp:cNvPr id="0" name=""/>
        <dsp:cNvSpPr/>
      </dsp:nvSpPr>
      <dsp:spPr>
        <a:xfrm rot="5400000">
          <a:off x="-115047" y="116168"/>
          <a:ext cx="766980" cy="53688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a:t>Step 1</a:t>
          </a:r>
          <a:endParaRPr lang="he-IL" sz="900" kern="1200" dirty="0"/>
        </a:p>
      </dsp:txBody>
      <dsp:txXfrm rot="-5400000">
        <a:off x="0" y="269564"/>
        <a:ext cx="536886" cy="230094"/>
      </dsp:txXfrm>
    </dsp:sp>
    <dsp:sp modelId="{D80DF3D0-6F61-40CE-9A91-12F8D404F01E}">
      <dsp:nvSpPr>
        <dsp:cNvPr id="0" name=""/>
        <dsp:cNvSpPr/>
      </dsp:nvSpPr>
      <dsp:spPr>
        <a:xfrm rot="5400000">
          <a:off x="1603896" y="-1065888"/>
          <a:ext cx="498537" cy="263255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rtl="0">
            <a:lnSpc>
              <a:spcPct val="90000"/>
            </a:lnSpc>
            <a:spcBef>
              <a:spcPct val="0"/>
            </a:spcBef>
            <a:spcAft>
              <a:spcPct val="15000"/>
            </a:spcAft>
            <a:buChar char="••"/>
          </a:pPr>
          <a:r>
            <a:rPr lang="en-US" sz="900" b="0" i="0" kern="1200" dirty="0"/>
            <a:t>Import Dependencies. Set Device (CPU/GPU)</a:t>
          </a:r>
          <a:endParaRPr lang="he-IL" sz="900" kern="1200" dirty="0"/>
        </a:p>
      </dsp:txBody>
      <dsp:txXfrm rot="-5400000">
        <a:off x="536887" y="25458"/>
        <a:ext cx="2608220" cy="449863"/>
      </dsp:txXfrm>
    </dsp:sp>
    <dsp:sp modelId="{246621CD-2DE5-43A4-9313-29DA30DFF5F5}">
      <dsp:nvSpPr>
        <dsp:cNvPr id="0" name=""/>
        <dsp:cNvSpPr/>
      </dsp:nvSpPr>
      <dsp:spPr>
        <a:xfrm rot="5400000">
          <a:off x="-115047" y="775123"/>
          <a:ext cx="766980" cy="53688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a:t>Step 2</a:t>
          </a:r>
          <a:endParaRPr lang="he-IL" sz="900" kern="1200" dirty="0"/>
        </a:p>
      </dsp:txBody>
      <dsp:txXfrm rot="-5400000">
        <a:off x="0" y="928519"/>
        <a:ext cx="536886" cy="230094"/>
      </dsp:txXfrm>
    </dsp:sp>
    <dsp:sp modelId="{B0DC5F6D-EAD2-4991-9D5B-03073EF378AF}">
      <dsp:nvSpPr>
        <dsp:cNvPr id="0" name=""/>
        <dsp:cNvSpPr/>
      </dsp:nvSpPr>
      <dsp:spPr>
        <a:xfrm rot="5400000">
          <a:off x="1603896" y="-406933"/>
          <a:ext cx="498537" cy="263255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ctr" defTabSz="400050" rtl="0">
            <a:lnSpc>
              <a:spcPct val="90000"/>
            </a:lnSpc>
            <a:spcBef>
              <a:spcPct val="0"/>
            </a:spcBef>
            <a:spcAft>
              <a:spcPct val="15000"/>
            </a:spcAft>
            <a:buChar char="••"/>
          </a:pPr>
          <a:r>
            <a:rPr lang="en-US" sz="900" b="1" i="0" kern="1200" dirty="0"/>
            <a:t>Load Data</a:t>
          </a:r>
          <a:endParaRPr lang="he-IL" sz="900" b="1" kern="1200" dirty="0"/>
        </a:p>
        <a:p>
          <a:pPr marL="57150" lvl="1" indent="-57150" algn="l" defTabSz="400050" rtl="0">
            <a:lnSpc>
              <a:spcPct val="90000"/>
            </a:lnSpc>
            <a:spcBef>
              <a:spcPct val="0"/>
            </a:spcBef>
            <a:spcAft>
              <a:spcPct val="15000"/>
            </a:spcAft>
            <a:buChar char="••"/>
          </a:pPr>
          <a:r>
            <a:rPr lang="en-US" sz="900" kern="1200" dirty="0"/>
            <a:t>Load </a:t>
          </a:r>
          <a:r>
            <a:rPr lang="en-US" sz="900" kern="1200" dirty="0" smtClean="0"/>
            <a:t>Excel Metadata files, </a:t>
          </a:r>
          <a:r>
            <a:rPr lang="en-US" sz="900" kern="1200" dirty="0"/>
            <a:t>Create Test Folders, </a:t>
          </a:r>
          <a:r>
            <a:rPr lang="en-US" sz="900" kern="1200" dirty="0" smtClean="0"/>
            <a:t>Move 20% of Files </a:t>
          </a:r>
          <a:r>
            <a:rPr lang="en-US" sz="900" kern="1200" dirty="0"/>
            <a:t>from Train to Test </a:t>
          </a:r>
          <a:r>
            <a:rPr lang="en-US" sz="900" kern="1200" dirty="0" smtClean="0"/>
            <a:t>Folders</a:t>
          </a:r>
          <a:endParaRPr lang="he-IL" sz="900" kern="1200" dirty="0"/>
        </a:p>
      </dsp:txBody>
      <dsp:txXfrm rot="-5400000">
        <a:off x="536887" y="684413"/>
        <a:ext cx="2608220" cy="449863"/>
      </dsp:txXfrm>
    </dsp:sp>
    <dsp:sp modelId="{EAEBC12E-B79B-4814-8A7B-EF18603D9809}">
      <dsp:nvSpPr>
        <dsp:cNvPr id="0" name=""/>
        <dsp:cNvSpPr/>
      </dsp:nvSpPr>
      <dsp:spPr>
        <a:xfrm rot="5400000">
          <a:off x="-115047" y="1412626"/>
          <a:ext cx="766980" cy="53688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a:t>Step 3</a:t>
          </a:r>
          <a:endParaRPr lang="he-IL" sz="900" kern="1200" dirty="0"/>
        </a:p>
      </dsp:txBody>
      <dsp:txXfrm rot="-5400000">
        <a:off x="0" y="1566022"/>
        <a:ext cx="536886" cy="230094"/>
      </dsp:txXfrm>
    </dsp:sp>
    <dsp:sp modelId="{15D05C64-A646-407D-BAA2-8CEB28D52ADB}">
      <dsp:nvSpPr>
        <dsp:cNvPr id="0" name=""/>
        <dsp:cNvSpPr/>
      </dsp:nvSpPr>
      <dsp:spPr>
        <a:xfrm rot="5400000">
          <a:off x="1596762" y="252021"/>
          <a:ext cx="498537" cy="263255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ctr" defTabSz="400050" rtl="0">
            <a:lnSpc>
              <a:spcPct val="90000"/>
            </a:lnSpc>
            <a:spcBef>
              <a:spcPct val="0"/>
            </a:spcBef>
            <a:spcAft>
              <a:spcPct val="15000"/>
            </a:spcAft>
            <a:buChar char="••"/>
          </a:pPr>
          <a:r>
            <a:rPr lang="en-US" sz="900" b="1" i="0" kern="1200" dirty="0"/>
            <a:t>Create Dataset</a:t>
          </a:r>
          <a:endParaRPr lang="he-IL" sz="900" b="1" kern="1200" dirty="0"/>
        </a:p>
        <a:p>
          <a:pPr marL="57150" lvl="1" indent="-57150" algn="l" defTabSz="400050" rtl="0">
            <a:lnSpc>
              <a:spcPct val="90000"/>
            </a:lnSpc>
            <a:spcBef>
              <a:spcPct val="0"/>
            </a:spcBef>
            <a:spcAft>
              <a:spcPct val="15000"/>
            </a:spcAft>
            <a:buChar char="••"/>
          </a:pPr>
          <a:r>
            <a:rPr lang="en-US" sz="900" kern="1200" dirty="0"/>
            <a:t>Initialize Dataset (with image transformations), </a:t>
          </a:r>
          <a:r>
            <a:rPr lang="en-US" sz="900" kern="1200" dirty="0" smtClean="0"/>
            <a:t>Define Get Item method</a:t>
          </a:r>
          <a:endParaRPr lang="he-IL" sz="900" kern="1200" dirty="0"/>
        </a:p>
      </dsp:txBody>
      <dsp:txXfrm rot="-5400000">
        <a:off x="529753" y="1343368"/>
        <a:ext cx="2608220" cy="449863"/>
      </dsp:txXfrm>
    </dsp:sp>
    <dsp:sp modelId="{6DF5BF3A-F83A-4628-8584-65FD18209389}">
      <dsp:nvSpPr>
        <dsp:cNvPr id="0" name=""/>
        <dsp:cNvSpPr/>
      </dsp:nvSpPr>
      <dsp:spPr>
        <a:xfrm rot="5400000">
          <a:off x="-115047" y="2093034"/>
          <a:ext cx="766980" cy="53688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a:t>Step 4</a:t>
          </a:r>
          <a:endParaRPr lang="he-IL" sz="900" kern="1200" dirty="0"/>
        </a:p>
      </dsp:txBody>
      <dsp:txXfrm rot="-5400000">
        <a:off x="0" y="2246430"/>
        <a:ext cx="536886" cy="230094"/>
      </dsp:txXfrm>
    </dsp:sp>
    <dsp:sp modelId="{7F5C71D0-026C-420E-8295-F28468891577}">
      <dsp:nvSpPr>
        <dsp:cNvPr id="0" name=""/>
        <dsp:cNvSpPr/>
      </dsp:nvSpPr>
      <dsp:spPr>
        <a:xfrm rot="5400000">
          <a:off x="1582467" y="917004"/>
          <a:ext cx="498537" cy="263255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ctr" defTabSz="400050" rtl="0">
            <a:lnSpc>
              <a:spcPct val="90000"/>
            </a:lnSpc>
            <a:spcBef>
              <a:spcPct val="0"/>
            </a:spcBef>
            <a:spcAft>
              <a:spcPct val="15000"/>
            </a:spcAft>
            <a:buChar char="••"/>
          </a:pPr>
          <a:r>
            <a:rPr lang="en-US" sz="900" b="1" kern="1200" dirty="0"/>
            <a:t>Define Transformations</a:t>
          </a:r>
          <a:endParaRPr lang="he-IL" sz="900" b="1" kern="1200" dirty="0"/>
        </a:p>
        <a:p>
          <a:pPr marL="57150" lvl="1" indent="-57150" algn="l" defTabSz="400050" rtl="0">
            <a:lnSpc>
              <a:spcPct val="90000"/>
            </a:lnSpc>
            <a:spcBef>
              <a:spcPct val="0"/>
            </a:spcBef>
            <a:spcAft>
              <a:spcPct val="15000"/>
            </a:spcAft>
            <a:buChar char="••"/>
          </a:pPr>
          <a:r>
            <a:rPr lang="en-US" sz="900" kern="1200" dirty="0"/>
            <a:t>Training Data Transformation, Test Data Transformation</a:t>
          </a:r>
          <a:endParaRPr lang="he-IL" sz="900" kern="1200" dirty="0"/>
        </a:p>
      </dsp:txBody>
      <dsp:txXfrm rot="-5400000">
        <a:off x="515458" y="2008351"/>
        <a:ext cx="2608220" cy="449863"/>
      </dsp:txXfrm>
    </dsp:sp>
    <dsp:sp modelId="{6254CD78-F18F-42FD-8E61-34431DD6AF3E}">
      <dsp:nvSpPr>
        <dsp:cNvPr id="0" name=""/>
        <dsp:cNvSpPr/>
      </dsp:nvSpPr>
      <dsp:spPr>
        <a:xfrm rot="5400000">
          <a:off x="-115047" y="2751989"/>
          <a:ext cx="766980" cy="53688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a:t>Step 5</a:t>
          </a:r>
          <a:endParaRPr lang="he-IL" sz="900" kern="1200" dirty="0"/>
        </a:p>
      </dsp:txBody>
      <dsp:txXfrm rot="-5400000">
        <a:off x="0" y="2905385"/>
        <a:ext cx="536886" cy="230094"/>
      </dsp:txXfrm>
    </dsp:sp>
    <dsp:sp modelId="{D8415847-30FD-4016-AF17-A7D9F5C6EEB4}">
      <dsp:nvSpPr>
        <dsp:cNvPr id="0" name=""/>
        <dsp:cNvSpPr/>
      </dsp:nvSpPr>
      <dsp:spPr>
        <a:xfrm rot="5400000">
          <a:off x="1603896" y="1569932"/>
          <a:ext cx="498537" cy="263255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ctr" defTabSz="400050" rtl="0">
            <a:lnSpc>
              <a:spcPct val="90000"/>
            </a:lnSpc>
            <a:spcBef>
              <a:spcPct val="0"/>
            </a:spcBef>
            <a:spcAft>
              <a:spcPct val="15000"/>
            </a:spcAft>
            <a:buChar char="••"/>
          </a:pPr>
          <a:r>
            <a:rPr lang="en-US" sz="900" b="1" kern="1200" dirty="0"/>
            <a:t>Prepare </a:t>
          </a:r>
          <a:r>
            <a:rPr lang="en-US" sz="900" b="1" kern="1200" dirty="0" err="1" smtClean="0"/>
            <a:t>DataLoaders</a:t>
          </a:r>
          <a:endParaRPr lang="he-IL" sz="900" b="1" kern="1200" dirty="0"/>
        </a:p>
        <a:p>
          <a:pPr marL="57150" lvl="1" indent="-57150" algn="l" defTabSz="400050" rtl="0">
            <a:lnSpc>
              <a:spcPct val="90000"/>
            </a:lnSpc>
            <a:spcBef>
              <a:spcPct val="0"/>
            </a:spcBef>
            <a:spcAft>
              <a:spcPct val="15000"/>
            </a:spcAft>
            <a:buChar char="••"/>
          </a:pPr>
          <a:r>
            <a:rPr lang="en-US" sz="900" kern="1200" dirty="0" smtClean="0"/>
            <a:t>Train and Test Data Loaders</a:t>
          </a:r>
          <a:endParaRPr lang="he-IL" sz="900" kern="1200" dirty="0"/>
        </a:p>
      </dsp:txBody>
      <dsp:txXfrm rot="-5400000">
        <a:off x="536887" y="2661279"/>
        <a:ext cx="2608220" cy="449863"/>
      </dsp:txXfrm>
    </dsp:sp>
    <dsp:sp modelId="{CD9BDABE-5F3A-447E-A983-8A8FCA89C73C}">
      <dsp:nvSpPr>
        <dsp:cNvPr id="0" name=""/>
        <dsp:cNvSpPr/>
      </dsp:nvSpPr>
      <dsp:spPr>
        <a:xfrm rot="5400000">
          <a:off x="-115047" y="3410945"/>
          <a:ext cx="766980" cy="53688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a:t>Step 6</a:t>
          </a:r>
          <a:endParaRPr lang="he-IL" sz="900" kern="1200" dirty="0"/>
        </a:p>
      </dsp:txBody>
      <dsp:txXfrm rot="-5400000">
        <a:off x="0" y="3564341"/>
        <a:ext cx="536886" cy="230094"/>
      </dsp:txXfrm>
    </dsp:sp>
    <dsp:sp modelId="{062F7E94-E901-4CF9-9946-C67ADDEE887E}">
      <dsp:nvSpPr>
        <dsp:cNvPr id="0" name=""/>
        <dsp:cNvSpPr/>
      </dsp:nvSpPr>
      <dsp:spPr>
        <a:xfrm rot="5400000">
          <a:off x="1603896" y="2228888"/>
          <a:ext cx="498537" cy="263255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ctr" defTabSz="400050" rtl="0">
            <a:lnSpc>
              <a:spcPct val="90000"/>
            </a:lnSpc>
            <a:spcBef>
              <a:spcPct val="0"/>
            </a:spcBef>
            <a:spcAft>
              <a:spcPct val="15000"/>
            </a:spcAft>
            <a:buChar char="••"/>
          </a:pPr>
          <a:r>
            <a:rPr lang="en-US" sz="900" b="1" i="0" kern="1200" dirty="0"/>
            <a:t>Define Loss Function</a:t>
          </a:r>
          <a:endParaRPr lang="he-IL" sz="900" kern="1200" dirty="0"/>
        </a:p>
        <a:p>
          <a:pPr marL="57150" lvl="1" indent="-57150" algn="l" defTabSz="400050" rtl="0">
            <a:lnSpc>
              <a:spcPct val="90000"/>
            </a:lnSpc>
            <a:spcBef>
              <a:spcPct val="0"/>
            </a:spcBef>
            <a:spcAft>
              <a:spcPct val="15000"/>
            </a:spcAft>
            <a:buChar char="••"/>
          </a:pPr>
          <a:r>
            <a:rPr lang="en-US" sz="900" kern="1200" dirty="0" err="1"/>
            <a:t>CrossEntropyLoss</a:t>
          </a:r>
          <a:endParaRPr lang="he-IL" sz="900" kern="1200" dirty="0"/>
        </a:p>
      </dsp:txBody>
      <dsp:txXfrm rot="-5400000">
        <a:off x="536887" y="3320235"/>
        <a:ext cx="2608220" cy="4498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ECB3A-48B1-48A1-80D1-E1B22B0202E6}">
      <dsp:nvSpPr>
        <dsp:cNvPr id="0" name=""/>
        <dsp:cNvSpPr/>
      </dsp:nvSpPr>
      <dsp:spPr>
        <a:xfrm rot="5400000">
          <a:off x="-122866" y="273549"/>
          <a:ext cx="819107" cy="57337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a:t>Step 7</a:t>
          </a:r>
        </a:p>
      </dsp:txBody>
      <dsp:txXfrm rot="-5400000">
        <a:off x="1" y="437371"/>
        <a:ext cx="573375" cy="245732"/>
      </dsp:txXfrm>
    </dsp:sp>
    <dsp:sp modelId="{D80DF3D0-6F61-40CE-9A91-12F8D404F01E}">
      <dsp:nvSpPr>
        <dsp:cNvPr id="0" name=""/>
        <dsp:cNvSpPr/>
      </dsp:nvSpPr>
      <dsp:spPr>
        <a:xfrm rot="5400000">
          <a:off x="1545369" y="-881141"/>
          <a:ext cx="652081" cy="259606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ctr" defTabSz="400050" rtl="0">
            <a:lnSpc>
              <a:spcPct val="90000"/>
            </a:lnSpc>
            <a:spcBef>
              <a:spcPct val="0"/>
            </a:spcBef>
            <a:spcAft>
              <a:spcPct val="15000"/>
            </a:spcAft>
            <a:buChar char="••"/>
          </a:pPr>
          <a:r>
            <a:rPr lang="en-US" sz="900" b="1" i="0" kern="1200" dirty="0"/>
            <a:t>Model Definition</a:t>
          </a:r>
          <a:endParaRPr lang="he-IL" sz="900" kern="1200" dirty="0"/>
        </a:p>
        <a:p>
          <a:pPr marL="57150" lvl="1" indent="-57150" algn="l" defTabSz="400050" rtl="0">
            <a:lnSpc>
              <a:spcPct val="90000"/>
            </a:lnSpc>
            <a:spcBef>
              <a:spcPct val="0"/>
            </a:spcBef>
            <a:spcAft>
              <a:spcPct val="15000"/>
            </a:spcAft>
            <a:buChar char="••"/>
          </a:pPr>
          <a:r>
            <a:rPr lang="en-US" sz="900" kern="1200" dirty="0"/>
            <a:t>ResNet18, ResNet50, VGG19, DenseNet121. Modify the last layer of each model to match the number of target classes</a:t>
          </a:r>
          <a:endParaRPr lang="he-IL" sz="900" kern="1200" dirty="0"/>
        </a:p>
      </dsp:txBody>
      <dsp:txXfrm rot="-5400000">
        <a:off x="573376" y="122684"/>
        <a:ext cx="2564236" cy="588417"/>
      </dsp:txXfrm>
    </dsp:sp>
    <dsp:sp modelId="{246621CD-2DE5-43A4-9313-29DA30DFF5F5}">
      <dsp:nvSpPr>
        <dsp:cNvPr id="0" name=""/>
        <dsp:cNvSpPr/>
      </dsp:nvSpPr>
      <dsp:spPr>
        <a:xfrm rot="5400000">
          <a:off x="-122866" y="977289"/>
          <a:ext cx="819107" cy="57337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a:t>Step 8</a:t>
          </a:r>
          <a:endParaRPr lang="he-IL" sz="900" kern="1200" dirty="0"/>
        </a:p>
      </dsp:txBody>
      <dsp:txXfrm rot="-5400000">
        <a:off x="1" y="1141111"/>
        <a:ext cx="573375" cy="245732"/>
      </dsp:txXfrm>
    </dsp:sp>
    <dsp:sp modelId="{B0DC5F6D-EAD2-4991-9D5B-03073EF378AF}">
      <dsp:nvSpPr>
        <dsp:cNvPr id="0" name=""/>
        <dsp:cNvSpPr/>
      </dsp:nvSpPr>
      <dsp:spPr>
        <a:xfrm rot="5400000">
          <a:off x="1605199" y="-177401"/>
          <a:ext cx="532419" cy="259606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ctr" defTabSz="400050" rtl="0">
            <a:lnSpc>
              <a:spcPct val="90000"/>
            </a:lnSpc>
            <a:spcBef>
              <a:spcPct val="0"/>
            </a:spcBef>
            <a:spcAft>
              <a:spcPct val="15000"/>
            </a:spcAft>
            <a:buChar char="••"/>
          </a:pPr>
          <a:r>
            <a:rPr lang="en-US" sz="900" b="1" i="0" kern="1200" dirty="0"/>
            <a:t>Define Optimizers</a:t>
          </a:r>
          <a:endParaRPr lang="he-IL" sz="900" b="1" kern="1200" dirty="0"/>
        </a:p>
        <a:p>
          <a:pPr marL="57150" lvl="1" indent="-57150" algn="l" defTabSz="400050" rtl="0">
            <a:lnSpc>
              <a:spcPct val="90000"/>
            </a:lnSpc>
            <a:spcBef>
              <a:spcPct val="0"/>
            </a:spcBef>
            <a:spcAft>
              <a:spcPct val="15000"/>
            </a:spcAft>
            <a:buChar char="••"/>
          </a:pPr>
          <a:r>
            <a:rPr lang="en-US" sz="900" b="0" i="0" kern="1200" dirty="0"/>
            <a:t>For each model, an Adam optimizer is defined with a specific learning rate</a:t>
          </a:r>
          <a:endParaRPr lang="he-IL" sz="900" kern="1200" dirty="0"/>
        </a:p>
      </dsp:txBody>
      <dsp:txXfrm rot="-5400000">
        <a:off x="573375" y="880414"/>
        <a:ext cx="2570077" cy="480437"/>
      </dsp:txXfrm>
    </dsp:sp>
    <dsp:sp modelId="{EAEBC12E-B79B-4814-8A7B-EF18603D9809}">
      <dsp:nvSpPr>
        <dsp:cNvPr id="0" name=""/>
        <dsp:cNvSpPr/>
      </dsp:nvSpPr>
      <dsp:spPr>
        <a:xfrm rot="5400000">
          <a:off x="-122866" y="1681029"/>
          <a:ext cx="819107" cy="57337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a:t>Step 9</a:t>
          </a:r>
          <a:endParaRPr lang="he-IL" sz="900" kern="1200" dirty="0"/>
        </a:p>
      </dsp:txBody>
      <dsp:txXfrm rot="-5400000">
        <a:off x="1" y="1844851"/>
        <a:ext cx="573375" cy="245732"/>
      </dsp:txXfrm>
    </dsp:sp>
    <dsp:sp modelId="{15D05C64-A646-407D-BAA2-8CEB28D52ADB}">
      <dsp:nvSpPr>
        <dsp:cNvPr id="0" name=""/>
        <dsp:cNvSpPr/>
      </dsp:nvSpPr>
      <dsp:spPr>
        <a:xfrm rot="5400000">
          <a:off x="1605199" y="526338"/>
          <a:ext cx="532419" cy="259606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ctr" defTabSz="400050" rtl="0">
            <a:lnSpc>
              <a:spcPct val="90000"/>
            </a:lnSpc>
            <a:spcBef>
              <a:spcPct val="0"/>
            </a:spcBef>
            <a:spcAft>
              <a:spcPct val="15000"/>
            </a:spcAft>
            <a:buChar char="••"/>
          </a:pPr>
          <a:r>
            <a:rPr lang="en-US" sz="900" b="1" i="0" kern="1200" dirty="0" err="1" smtClean="0"/>
            <a:t>Show_preds</a:t>
          </a:r>
          <a:r>
            <a:rPr lang="en-US" sz="900" b="1" i="0" kern="1200" dirty="0" smtClean="0"/>
            <a:t>() Function </a:t>
          </a:r>
          <a:r>
            <a:rPr lang="en-US" sz="900" b="1" i="0" kern="1200" dirty="0"/>
            <a:t>Definition</a:t>
          </a:r>
          <a:r>
            <a:rPr lang="en-US" sz="900" b="0" i="0" kern="1200" dirty="0"/>
            <a:t> </a:t>
          </a:r>
          <a:endParaRPr lang="he-IL" sz="900" b="1" kern="1200" dirty="0"/>
        </a:p>
        <a:p>
          <a:pPr marL="57150" lvl="1" indent="-57150" algn="l" defTabSz="400050" rtl="0">
            <a:lnSpc>
              <a:spcPct val="90000"/>
            </a:lnSpc>
            <a:spcBef>
              <a:spcPct val="0"/>
            </a:spcBef>
            <a:spcAft>
              <a:spcPct val="15000"/>
            </a:spcAft>
            <a:buChar char="••"/>
          </a:pPr>
          <a:r>
            <a:rPr lang="en-US" sz="900" b="0" i="0" kern="1200" dirty="0"/>
            <a:t>Define a function to show model's predictions</a:t>
          </a:r>
          <a:endParaRPr lang="he-IL" sz="900" kern="1200" dirty="0"/>
        </a:p>
      </dsp:txBody>
      <dsp:txXfrm rot="-5400000">
        <a:off x="573375" y="1584154"/>
        <a:ext cx="2570077" cy="480437"/>
      </dsp:txXfrm>
    </dsp:sp>
    <dsp:sp modelId="{6DF5BF3A-F83A-4628-8584-65FD18209389}">
      <dsp:nvSpPr>
        <dsp:cNvPr id="0" name=""/>
        <dsp:cNvSpPr/>
      </dsp:nvSpPr>
      <dsp:spPr>
        <a:xfrm rot="5400000">
          <a:off x="-122866" y="2573166"/>
          <a:ext cx="819107" cy="57337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a:t>Step 10</a:t>
          </a:r>
          <a:endParaRPr lang="he-IL" sz="900" kern="1200" dirty="0"/>
        </a:p>
      </dsp:txBody>
      <dsp:txXfrm rot="-5400000">
        <a:off x="1" y="2736988"/>
        <a:ext cx="573375" cy="245732"/>
      </dsp:txXfrm>
    </dsp:sp>
    <dsp:sp modelId="{7F5C71D0-026C-420E-8295-F28468891577}">
      <dsp:nvSpPr>
        <dsp:cNvPr id="0" name=""/>
        <dsp:cNvSpPr/>
      </dsp:nvSpPr>
      <dsp:spPr>
        <a:xfrm rot="5400000">
          <a:off x="1428900" y="1441892"/>
          <a:ext cx="909213" cy="253352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ctr" defTabSz="400050" rtl="0">
            <a:lnSpc>
              <a:spcPct val="90000"/>
            </a:lnSpc>
            <a:spcBef>
              <a:spcPct val="0"/>
            </a:spcBef>
            <a:spcAft>
              <a:spcPct val="15000"/>
            </a:spcAft>
            <a:buChar char="••"/>
          </a:pPr>
          <a:r>
            <a:rPr lang="en-US" sz="900" b="1" kern="1200" dirty="0"/>
            <a:t>Training Function Definition</a:t>
          </a:r>
          <a:endParaRPr lang="he-IL" sz="900" b="1" kern="1200" dirty="0"/>
        </a:p>
        <a:p>
          <a:pPr marL="57150" lvl="1" indent="-57150" algn="l" defTabSz="400050" rtl="0">
            <a:lnSpc>
              <a:spcPct val="90000"/>
            </a:lnSpc>
            <a:spcBef>
              <a:spcPct val="0"/>
            </a:spcBef>
            <a:spcAft>
              <a:spcPct val="15000"/>
            </a:spcAft>
            <a:buChar char="••"/>
          </a:pPr>
          <a:r>
            <a:rPr lang="en-US" sz="900" b="0" i="0" kern="1200" dirty="0"/>
            <a:t>Define a function that trains the model, evaluates it on the test set, prints results, shows predictions at each step, implements early stopping based on validation accuracy and loss, and saves the model state if validation loss doesn't decrease</a:t>
          </a:r>
          <a:endParaRPr lang="he-IL" sz="900" kern="1200" dirty="0"/>
        </a:p>
      </dsp:txBody>
      <dsp:txXfrm rot="-5400000">
        <a:off x="616742" y="2298434"/>
        <a:ext cx="2489145" cy="820445"/>
      </dsp:txXfrm>
    </dsp:sp>
    <dsp:sp modelId="{CD9BDABE-5F3A-447E-A983-8A8FCA89C73C}">
      <dsp:nvSpPr>
        <dsp:cNvPr id="0" name=""/>
        <dsp:cNvSpPr/>
      </dsp:nvSpPr>
      <dsp:spPr>
        <a:xfrm rot="5400000">
          <a:off x="-122866" y="3348340"/>
          <a:ext cx="819107" cy="57337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1">
            <a:lnSpc>
              <a:spcPct val="90000"/>
            </a:lnSpc>
            <a:spcBef>
              <a:spcPct val="0"/>
            </a:spcBef>
            <a:spcAft>
              <a:spcPct val="35000"/>
            </a:spcAft>
          </a:pPr>
          <a:r>
            <a:rPr lang="en-US" sz="900" kern="1200" dirty="0"/>
            <a:t>Step 11</a:t>
          </a:r>
          <a:endParaRPr lang="he-IL" sz="900" kern="1200" dirty="0"/>
        </a:p>
      </dsp:txBody>
      <dsp:txXfrm rot="-5400000">
        <a:off x="1" y="3512162"/>
        <a:ext cx="573375" cy="245732"/>
      </dsp:txXfrm>
    </dsp:sp>
    <dsp:sp modelId="{062F7E94-E901-4CF9-9946-C67ADDEE887E}">
      <dsp:nvSpPr>
        <dsp:cNvPr id="0" name=""/>
        <dsp:cNvSpPr/>
      </dsp:nvSpPr>
      <dsp:spPr>
        <a:xfrm rot="5400000">
          <a:off x="1598060" y="2222230"/>
          <a:ext cx="532419" cy="259606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ctr" defTabSz="400050" rtl="0">
            <a:lnSpc>
              <a:spcPct val="90000"/>
            </a:lnSpc>
            <a:spcBef>
              <a:spcPct val="0"/>
            </a:spcBef>
            <a:spcAft>
              <a:spcPct val="15000"/>
            </a:spcAft>
            <a:buChar char="••"/>
          </a:pPr>
          <a:r>
            <a:rPr lang="en-US" sz="900" b="1" i="0" kern="1200" dirty="0"/>
            <a:t>Model Training and prediction</a:t>
          </a:r>
          <a:endParaRPr lang="he-IL" sz="900" kern="1200" dirty="0"/>
        </a:p>
        <a:p>
          <a:pPr marL="57150" lvl="1" indent="-57150" algn="l" defTabSz="400050" rtl="1">
            <a:lnSpc>
              <a:spcPct val="90000"/>
            </a:lnSpc>
            <a:spcBef>
              <a:spcPct val="0"/>
            </a:spcBef>
            <a:spcAft>
              <a:spcPct val="15000"/>
            </a:spcAft>
            <a:buChar char="••"/>
          </a:pPr>
          <a:r>
            <a:rPr lang="en-US" sz="900" b="0" i="0" kern="1200" dirty="0"/>
            <a:t>Each model (ResNet18, ResNet50, VGG19, DenseNet121) is trained using the defined training function</a:t>
          </a:r>
          <a:endParaRPr lang="he-IL" sz="900" kern="1200" dirty="0"/>
        </a:p>
      </dsp:txBody>
      <dsp:txXfrm rot="-5400000">
        <a:off x="566236" y="3280046"/>
        <a:ext cx="2570077" cy="4804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849117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2"/>
        <p:cNvGrpSpPr/>
        <p:nvPr/>
      </p:nvGrpSpPr>
      <p:grpSpPr>
        <a:xfrm>
          <a:off x="0" y="0"/>
          <a:ext cx="0" cy="0"/>
          <a:chOff x="0" y="0"/>
          <a:chExt cx="0" cy="0"/>
        </a:xfrm>
      </p:grpSpPr>
      <p:sp>
        <p:nvSpPr>
          <p:cNvPr id="2683" name="Google Shape;2683;g127f379f98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4" name="Google Shape;2684;g127f379f98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5"/>
        <p:cNvGrpSpPr/>
        <p:nvPr/>
      </p:nvGrpSpPr>
      <p:grpSpPr>
        <a:xfrm>
          <a:off x="0" y="0"/>
          <a:ext cx="0" cy="0"/>
          <a:chOff x="0" y="0"/>
          <a:chExt cx="0" cy="0"/>
        </a:xfrm>
      </p:grpSpPr>
      <p:sp>
        <p:nvSpPr>
          <p:cNvPr id="2596" name="Google Shape;2596;g127f379f98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7" name="Google Shape;2597;g127f379f98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6950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66" name="Google Shape;266;p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387" name="Google Shape;387;p9"/>
          <p:cNvSpPr txBox="1">
            <a:spLocks noGrp="1"/>
          </p:cNvSpPr>
          <p:nvPr>
            <p:ph type="title"/>
          </p:nvPr>
        </p:nvSpPr>
        <p:spPr>
          <a:xfrm>
            <a:off x="803348" y="1764416"/>
            <a:ext cx="4635900" cy="632100"/>
          </a:xfrm>
          <a:prstGeom prst="rect">
            <a:avLst/>
          </a:prstGeom>
        </p:spPr>
        <p:txBody>
          <a:bodyPr spcFirstLastPara="1" wrap="square" lIns="91425" tIns="0"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8" name="Google Shape;388;p9"/>
          <p:cNvSpPr txBox="1">
            <a:spLocks noGrp="1"/>
          </p:cNvSpPr>
          <p:nvPr>
            <p:ph type="subTitle" idx="1"/>
          </p:nvPr>
        </p:nvSpPr>
        <p:spPr>
          <a:xfrm>
            <a:off x="803350" y="2483809"/>
            <a:ext cx="4635900" cy="133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9"/>
          <p:cNvGrpSpPr/>
          <p:nvPr/>
        </p:nvGrpSpPr>
        <p:grpSpPr>
          <a:xfrm>
            <a:off x="8513377" y="4281545"/>
            <a:ext cx="1965289" cy="517060"/>
            <a:chOff x="3539975" y="3523525"/>
            <a:chExt cx="745925" cy="196250"/>
          </a:xfrm>
        </p:grpSpPr>
        <p:sp>
          <p:nvSpPr>
            <p:cNvPr id="447" name="Google Shape;447;p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9"/>
          <p:cNvSpPr/>
          <p:nvPr/>
        </p:nvSpPr>
        <p:spPr>
          <a:xfrm>
            <a:off x="1765763" y="533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97" r:id="rId5"/>
    <p:sldLayoutId id="2147483698" r:id="rId6"/>
  </p:sldLayoutIdLst>
  <mc:AlternateContent xmlns:mc="http://schemas.openxmlformats.org/markup-compatibility/2006" xmlns:p14="http://schemas.microsoft.com/office/powerpoint/2010/main">
    <mc:Choice Requires="p14">
      <p:transition spd="med" p14:dur="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lab.research.google.com/drive/1ySr53pCxvgGk4MvKppDTIRwgBTO2H6A0?usp=shar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arxiv.org/abs/2012.02238" TargetMode="External"/><Relationship Id="rId5" Type="http://schemas.openxmlformats.org/officeDocument/2006/relationships/hyperlink" Target="https://arxiv.org/abs/2003.13145" TargetMode="External"/><Relationship Id="rId4" Type="http://schemas.openxmlformats.org/officeDocument/2006/relationships/hyperlink" Target="https://www.kaggle.com/datasets/tawsifurrahman/covid19-radiography-databas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58"/>
          <p:cNvSpPr txBox="1">
            <a:spLocks noGrp="1"/>
          </p:cNvSpPr>
          <p:nvPr>
            <p:ph type="ctrTitle"/>
          </p:nvPr>
        </p:nvSpPr>
        <p:spPr>
          <a:xfrm>
            <a:off x="289760" y="1054929"/>
            <a:ext cx="8211065" cy="1335362"/>
          </a:xfrm>
          <a:prstGeom prst="rect">
            <a:avLst/>
          </a:prstGeom>
        </p:spPr>
        <p:txBody>
          <a:bodyPr spcFirstLastPara="1" wrap="square" lIns="91425" tIns="0" rIns="91425" bIns="91425" anchor="t" anchorCtr="0">
            <a:noAutofit/>
          </a:bodyPr>
          <a:lstStyle/>
          <a:p>
            <a:pPr lvl="0">
              <a:spcAft>
                <a:spcPts val="200"/>
              </a:spcAft>
            </a:pPr>
            <a:r>
              <a:rPr lang="en-US" sz="2800" dirty="0"/>
              <a:t>Detecting COVID-19 and Other Respiratory Conditions Using Deep Learning Image Classification on Chest X-Ray Scans</a:t>
            </a:r>
            <a:endParaRPr sz="2800" dirty="0">
              <a:solidFill>
                <a:schemeClr val="dk2"/>
              </a:solidFill>
            </a:endParaRPr>
          </a:p>
        </p:txBody>
      </p:sp>
      <p:sp>
        <p:nvSpPr>
          <p:cNvPr id="2592" name="Google Shape;2592;p58"/>
          <p:cNvSpPr txBox="1">
            <a:spLocks noGrp="1"/>
          </p:cNvSpPr>
          <p:nvPr>
            <p:ph type="subTitle" idx="1"/>
          </p:nvPr>
        </p:nvSpPr>
        <p:spPr>
          <a:xfrm>
            <a:off x="1071743" y="2637469"/>
            <a:ext cx="6647100" cy="378000"/>
          </a:xfrm>
          <a:prstGeom prst="rect">
            <a:avLst/>
          </a:prstGeom>
        </p:spPr>
        <p:txBody>
          <a:bodyPr spcFirstLastPara="1" wrap="square" lIns="91425" tIns="0" rIns="91425" bIns="91425" anchor="t" anchorCtr="0">
            <a:noAutofit/>
          </a:bodyPr>
          <a:lstStyle/>
          <a:p>
            <a:pPr marL="0" lvl="0" indent="0">
              <a:buClr>
                <a:schemeClr val="dk1"/>
              </a:buClr>
              <a:buSzPts val="1100"/>
            </a:pPr>
            <a:r>
              <a:rPr lang="en" sz="1800" dirty="0">
                <a:solidFill>
                  <a:schemeClr val="dk2"/>
                </a:solidFill>
              </a:rPr>
              <a:t>Deep Learning Project - HIT</a:t>
            </a:r>
          </a:p>
          <a:p>
            <a:pPr marL="0" lvl="0" indent="0">
              <a:buClr>
                <a:schemeClr val="dk1"/>
              </a:buClr>
              <a:buSzPts val="1100"/>
            </a:pPr>
            <a:endParaRPr dirty="0"/>
          </a:p>
        </p:txBody>
      </p:sp>
      <p:sp>
        <p:nvSpPr>
          <p:cNvPr id="2593" name="Google Shape;2593;p58"/>
          <p:cNvSpPr/>
          <p:nvPr/>
        </p:nvSpPr>
        <p:spPr>
          <a:xfrm>
            <a:off x="730298" y="27383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94" name="Google Shape;2594;p58"/>
          <p:cNvCxnSpPr/>
          <p:nvPr/>
        </p:nvCxnSpPr>
        <p:spPr>
          <a:xfrm>
            <a:off x="1934104" y="2514718"/>
            <a:ext cx="5416500" cy="0"/>
          </a:xfrm>
          <a:prstGeom prst="straightConnector1">
            <a:avLst/>
          </a:prstGeom>
          <a:noFill/>
          <a:ln w="9525" cap="flat" cmpd="sng">
            <a:solidFill>
              <a:schemeClr val="lt1"/>
            </a:solidFill>
            <a:prstDash val="solid"/>
            <a:round/>
            <a:headEnd type="none" w="med" len="med"/>
            <a:tailEnd type="none" w="med" len="med"/>
          </a:ln>
        </p:spPr>
      </p:cxnSp>
      <p:sp>
        <p:nvSpPr>
          <p:cNvPr id="6" name="Google Shape;2592;p58">
            <a:extLst>
              <a:ext uri="{FF2B5EF4-FFF2-40B4-BE49-F238E27FC236}">
                <a16:creationId xmlns:a16="http://schemas.microsoft.com/office/drawing/2014/main" xmlns="" id="{4A44A11D-B1F5-4D04-BADD-CA3054906537}"/>
              </a:ext>
            </a:extLst>
          </p:cNvPr>
          <p:cNvSpPr txBox="1">
            <a:spLocks/>
          </p:cNvSpPr>
          <p:nvPr/>
        </p:nvSpPr>
        <p:spPr>
          <a:xfrm>
            <a:off x="5113106" y="2965043"/>
            <a:ext cx="2388630" cy="378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800"/>
              <a:buFont typeface="Bai Jamjuree"/>
              <a:buNone/>
              <a:defRPr sz="1700" b="0" i="0" u="none" strike="noStrike" cap="none">
                <a:solidFill>
                  <a:schemeClr val="lt1"/>
                </a:solidFill>
                <a:latin typeface="Bai Jamjuree"/>
                <a:ea typeface="Bai Jamjuree"/>
                <a:cs typeface="Bai Jamjuree"/>
                <a:sym typeface="Bai Jamjuree"/>
              </a:defRPr>
            </a:lvl1pPr>
            <a:lvl2pPr marL="914400" marR="0" lvl="1"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2pPr>
            <a:lvl3pPr marL="1371600" marR="0" lvl="2"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3pPr>
            <a:lvl4pPr marL="1828800" marR="0" lvl="3"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4pPr>
            <a:lvl5pPr marL="2286000" marR="0" lvl="4"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5pPr>
            <a:lvl6pPr marL="2743200" marR="0" lvl="5"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6pPr>
            <a:lvl7pPr marL="3200400" marR="0" lvl="6"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7pPr>
            <a:lvl8pPr marL="3657600" marR="0" lvl="7"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8pPr>
            <a:lvl9pPr marL="4114800" marR="0" lvl="8"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9pPr>
          </a:lstStyle>
          <a:p>
            <a:pPr marL="0" indent="0">
              <a:buClr>
                <a:schemeClr val="dk1"/>
              </a:buClr>
              <a:buSzPts val="1100"/>
            </a:pPr>
            <a:r>
              <a:rPr lang="en-US" sz="1800" dirty="0">
                <a:solidFill>
                  <a:schemeClr val="dk2"/>
                </a:solidFill>
              </a:rPr>
              <a:t>Adir Leibovich</a:t>
            </a:r>
            <a:endParaRPr lang="en-US" dirty="0"/>
          </a:p>
        </p:txBody>
      </p:sp>
      <p:sp>
        <p:nvSpPr>
          <p:cNvPr id="7" name="Google Shape;2592;p58">
            <a:extLst>
              <a:ext uri="{FF2B5EF4-FFF2-40B4-BE49-F238E27FC236}">
                <a16:creationId xmlns:a16="http://schemas.microsoft.com/office/drawing/2014/main" xmlns="" id="{10874F71-20B5-4296-8309-6C3604FA0A89}"/>
              </a:ext>
            </a:extLst>
          </p:cNvPr>
          <p:cNvSpPr txBox="1">
            <a:spLocks/>
          </p:cNvSpPr>
          <p:nvPr/>
        </p:nvSpPr>
        <p:spPr>
          <a:xfrm>
            <a:off x="1207444" y="2914616"/>
            <a:ext cx="2388630" cy="378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800"/>
              <a:buFont typeface="Bai Jamjuree"/>
              <a:buNone/>
              <a:defRPr sz="1700" b="0" i="0" u="none" strike="noStrike" cap="none">
                <a:solidFill>
                  <a:schemeClr val="lt1"/>
                </a:solidFill>
                <a:latin typeface="Bai Jamjuree"/>
                <a:ea typeface="Bai Jamjuree"/>
                <a:cs typeface="Bai Jamjuree"/>
                <a:sym typeface="Bai Jamjuree"/>
              </a:defRPr>
            </a:lvl1pPr>
            <a:lvl2pPr marL="914400" marR="0" lvl="1"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2pPr>
            <a:lvl3pPr marL="1371600" marR="0" lvl="2"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3pPr>
            <a:lvl4pPr marL="1828800" marR="0" lvl="3"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4pPr>
            <a:lvl5pPr marL="2286000" marR="0" lvl="4"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5pPr>
            <a:lvl6pPr marL="2743200" marR="0" lvl="5"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6pPr>
            <a:lvl7pPr marL="3200400" marR="0" lvl="6"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7pPr>
            <a:lvl8pPr marL="3657600" marR="0" lvl="7"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8pPr>
            <a:lvl9pPr marL="4114800" marR="0" lvl="8"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9pPr>
          </a:lstStyle>
          <a:p>
            <a:pPr marL="0" indent="0">
              <a:buClr>
                <a:schemeClr val="dk1"/>
              </a:buClr>
              <a:buSzPts val="1100"/>
            </a:pPr>
            <a:r>
              <a:rPr lang="en-US" sz="1800" dirty="0">
                <a:solidFill>
                  <a:schemeClr val="dk2"/>
                </a:solidFill>
              </a:rPr>
              <a:t>Roni </a:t>
            </a:r>
            <a:r>
              <a:rPr lang="en-US" sz="1800" dirty="0" err="1">
                <a:solidFill>
                  <a:schemeClr val="dk2"/>
                </a:solidFill>
              </a:rPr>
              <a:t>Shternberg</a:t>
            </a:r>
            <a:endParaRPr lang="en-US" sz="1800" dirty="0">
              <a:solidFill>
                <a:schemeClr val="dk2"/>
              </a:solidFill>
            </a:endParaRPr>
          </a:p>
        </p:txBody>
      </p:sp>
      <p:sp>
        <p:nvSpPr>
          <p:cNvPr id="2" name="Google Shape;2592;p58">
            <a:extLst>
              <a:ext uri="{FF2B5EF4-FFF2-40B4-BE49-F238E27FC236}">
                <a16:creationId xmlns:a16="http://schemas.microsoft.com/office/drawing/2014/main" xmlns="" id="{D7FDB5E6-9BF6-3752-4B55-B7E74CE1E25E}"/>
              </a:ext>
            </a:extLst>
          </p:cNvPr>
          <p:cNvSpPr txBox="1">
            <a:spLocks/>
          </p:cNvSpPr>
          <p:nvPr/>
        </p:nvSpPr>
        <p:spPr>
          <a:xfrm>
            <a:off x="702335" y="3694283"/>
            <a:ext cx="1512383" cy="307777"/>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800"/>
              <a:buFont typeface="Bai Jamjuree"/>
              <a:buNone/>
              <a:defRPr sz="1700" b="0" i="0" u="none" strike="noStrike" cap="none">
                <a:solidFill>
                  <a:schemeClr val="lt1"/>
                </a:solidFill>
                <a:latin typeface="Bai Jamjuree"/>
                <a:ea typeface="Bai Jamjuree"/>
                <a:cs typeface="Bai Jamjuree"/>
                <a:sym typeface="Bai Jamjuree"/>
              </a:defRPr>
            </a:lvl1pPr>
            <a:lvl2pPr marL="914400" marR="0" lvl="1"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2pPr>
            <a:lvl3pPr marL="1371600" marR="0" lvl="2"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3pPr>
            <a:lvl4pPr marL="1828800" marR="0" lvl="3"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4pPr>
            <a:lvl5pPr marL="2286000" marR="0" lvl="4"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5pPr>
            <a:lvl6pPr marL="2743200" marR="0" lvl="5"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6pPr>
            <a:lvl7pPr marL="3200400" marR="0" lvl="6"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7pPr>
            <a:lvl8pPr marL="3657600" marR="0" lvl="7"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8pPr>
            <a:lvl9pPr marL="4114800" marR="0" lvl="8" indent="-317500" algn="ctr" rtl="0">
              <a:lnSpc>
                <a:spcPct val="100000"/>
              </a:lnSpc>
              <a:spcBef>
                <a:spcPts val="0"/>
              </a:spcBef>
              <a:spcAft>
                <a:spcPts val="0"/>
              </a:spcAft>
              <a:buClr>
                <a:schemeClr val="lt1"/>
              </a:buClr>
              <a:buSzPts val="2800"/>
              <a:buFont typeface="Bai Jamjuree"/>
              <a:buNone/>
              <a:defRPr sz="2800" b="0" i="0" u="none" strike="noStrike" cap="none">
                <a:solidFill>
                  <a:schemeClr val="lt1"/>
                </a:solidFill>
                <a:latin typeface="Bai Jamjuree"/>
                <a:ea typeface="Bai Jamjuree"/>
                <a:cs typeface="Bai Jamjuree"/>
                <a:sym typeface="Bai Jamjuree"/>
              </a:defRPr>
            </a:lvl9pPr>
          </a:lstStyle>
          <a:p>
            <a:pPr marL="0" indent="0">
              <a:buClr>
                <a:schemeClr val="dk1"/>
              </a:buClr>
              <a:buSzPts val="1100"/>
            </a:pPr>
            <a:r>
              <a:rPr lang="en-US" sz="1600" dirty="0">
                <a:solidFill>
                  <a:schemeClr val="dk2"/>
                </a:solidFill>
              </a:rPr>
              <a:t>July 2023</a:t>
            </a:r>
            <a:endParaRPr lang="en-US" sz="1600" dirty="0"/>
          </a:p>
        </p:txBody>
      </p:sp>
      <p:sp>
        <p:nvSpPr>
          <p:cNvPr id="4" name="TextBox 3">
            <a:hlinkClick r:id="rId3"/>
            <a:extLst>
              <a:ext uri="{FF2B5EF4-FFF2-40B4-BE49-F238E27FC236}">
                <a16:creationId xmlns:a16="http://schemas.microsoft.com/office/drawing/2014/main" xmlns="" id="{917F9D3A-10E4-8071-FED8-7A1121608D3C}"/>
              </a:ext>
            </a:extLst>
          </p:cNvPr>
          <p:cNvSpPr txBox="1"/>
          <p:nvPr/>
        </p:nvSpPr>
        <p:spPr>
          <a:xfrm>
            <a:off x="6173090" y="3691074"/>
            <a:ext cx="1512383" cy="307777"/>
          </a:xfrm>
          <a:prstGeom prst="rect">
            <a:avLst/>
          </a:prstGeom>
          <a:noFill/>
        </p:spPr>
        <p:txBody>
          <a:bodyPr wrap="square">
            <a:spAutoFit/>
          </a:bodyPr>
          <a:lstStyle/>
          <a:p>
            <a:r>
              <a:rPr lang="en-US" sz="1400" dirty="0">
                <a:solidFill>
                  <a:srgbClr val="00B0F0"/>
                </a:solidFill>
              </a:rPr>
              <a:t>Link to notebook</a:t>
            </a:r>
            <a:endParaRPr lang="x-none"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91"/>
                                        </p:tgtEl>
                                        <p:attrNameLst>
                                          <p:attrName>style.visibility</p:attrName>
                                        </p:attrNameLst>
                                      </p:cBhvr>
                                      <p:to>
                                        <p:strVal val="visible"/>
                                      </p:to>
                                    </p:set>
                                    <p:anim calcmode="lin" valueType="num">
                                      <p:cBhvr additive="base">
                                        <p:cTn id="7" dur="1000"/>
                                        <p:tgtEl>
                                          <p:spTgt spid="2591"/>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2594"/>
                                        </p:tgtEl>
                                        <p:attrNameLst>
                                          <p:attrName>style.visibility</p:attrName>
                                        </p:attrNameLst>
                                      </p:cBhvr>
                                      <p:to>
                                        <p:strVal val="visible"/>
                                      </p:to>
                                    </p:set>
                                    <p:anim calcmode="lin" valueType="num">
                                      <p:cBhvr additive="base">
                                        <p:cTn id="10" dur="1000"/>
                                        <p:tgtEl>
                                          <p:spTgt spid="2594"/>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592"/>
                                        </p:tgtEl>
                                        <p:attrNameLst>
                                          <p:attrName>style.visibility</p:attrName>
                                        </p:attrNameLst>
                                      </p:cBhvr>
                                      <p:to>
                                        <p:strVal val="visible"/>
                                      </p:to>
                                    </p:set>
                                    <p:animEffect transition="in" filter="fade">
                                      <p:cBhvr>
                                        <p:cTn id="13" dur="1000"/>
                                        <p:tgtEl>
                                          <p:spTgt spid="2592"/>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085D1FA5-B113-2954-EE17-E45ECED9D6EF}"/>
              </a:ext>
            </a:extLst>
          </p:cNvPr>
          <p:cNvSpPr>
            <a:spLocks noGrp="1"/>
          </p:cNvSpPr>
          <p:nvPr>
            <p:ph type="title"/>
          </p:nvPr>
        </p:nvSpPr>
        <p:spPr>
          <a:xfrm>
            <a:off x="392907" y="702556"/>
            <a:ext cx="7907006" cy="420600"/>
          </a:xfrm>
        </p:spPr>
        <p:txBody>
          <a:bodyPr/>
          <a:lstStyle/>
          <a:p>
            <a:pPr indent="228600">
              <a:spcBef>
                <a:spcPts val="1200"/>
              </a:spcBef>
              <a:spcAft>
                <a:spcPts val="200"/>
              </a:spcAft>
            </a:pPr>
            <a:r>
              <a:rPr lang="en-US" sz="1200" b="0" dirty="0">
                <a:effectLst/>
                <a:latin typeface="Aldrich" panose="020B0604020202020204" charset="0"/>
                <a:ea typeface="Times New Roman" panose="02020603050405020304" pitchFamily="18" charset="0"/>
                <a:cs typeface="Bai Jamjuree" panose="020B0604020202020204" charset="-34"/>
              </a:rPr>
              <a:t>To improve the models' performance in future work, there are several potential strategies:</a:t>
            </a:r>
            <a:br>
              <a:rPr lang="en-US" sz="1200" b="0" dirty="0">
                <a:effectLst/>
                <a:latin typeface="Aldrich" panose="020B0604020202020204" charset="0"/>
                <a:ea typeface="Times New Roman" panose="02020603050405020304" pitchFamily="18" charset="0"/>
                <a:cs typeface="Bai Jamjuree" panose="020B0604020202020204" charset="-34"/>
              </a:rPr>
            </a:br>
            <a:r>
              <a:rPr lang="en-US" sz="1200" b="1" dirty="0">
                <a:effectLst/>
                <a:latin typeface="Aldrich" panose="020B0604020202020204" charset="0"/>
                <a:ea typeface="Times New Roman" panose="02020603050405020304" pitchFamily="18" charset="0"/>
                <a:cs typeface="Bai Jamjuree" panose="020B0604020202020204" charset="-34"/>
              </a:rPr>
              <a:t/>
            </a:r>
            <a:br>
              <a:rPr lang="en-US" sz="1200" b="1" dirty="0">
                <a:effectLst/>
                <a:latin typeface="Aldrich" panose="020B0604020202020204" charset="0"/>
                <a:ea typeface="Times New Roman" panose="02020603050405020304" pitchFamily="18" charset="0"/>
                <a:cs typeface="Bai Jamjuree" panose="020B0604020202020204" charset="-34"/>
              </a:rPr>
            </a:br>
            <a:r>
              <a:rPr lang="en-US" sz="1200" b="1" dirty="0">
                <a:effectLst/>
                <a:latin typeface="Aldrich" panose="020B0604020202020204" charset="0"/>
                <a:ea typeface="Times New Roman" panose="02020603050405020304" pitchFamily="18" charset="0"/>
                <a:cs typeface="Bai Jamjuree" panose="020B0604020202020204" charset="-34"/>
              </a:rPr>
              <a:t>1. Data Augmentation</a:t>
            </a:r>
            <a:r>
              <a:rPr lang="en-US" sz="1200" b="0" dirty="0">
                <a:effectLst/>
                <a:latin typeface="Aldrich" panose="020B0604020202020204" charset="0"/>
                <a:ea typeface="Times New Roman" panose="02020603050405020304" pitchFamily="18" charset="0"/>
                <a:cs typeface="Bai Jamjuree" panose="020B0604020202020204" charset="-34"/>
              </a:rPr>
              <a:t>: Augmenting the dataset by introducing variations of the existing images (such as rotated or zoomed images) can help make the model more robust to different image representations.</a:t>
            </a:r>
            <a:br>
              <a:rPr lang="en-US" sz="1200" b="0" dirty="0">
                <a:effectLst/>
                <a:latin typeface="Aldrich" panose="020B0604020202020204" charset="0"/>
                <a:ea typeface="Times New Roman" panose="02020603050405020304" pitchFamily="18" charset="0"/>
                <a:cs typeface="Bai Jamjuree" panose="020B0604020202020204" charset="-34"/>
              </a:rPr>
            </a:br>
            <a:r>
              <a:rPr lang="en-US" sz="1200" b="1" dirty="0">
                <a:effectLst/>
                <a:latin typeface="Aldrich" panose="020B0604020202020204" charset="0"/>
                <a:ea typeface="Times New Roman" panose="02020603050405020304" pitchFamily="18" charset="0"/>
                <a:cs typeface="Bai Jamjuree" panose="020B0604020202020204" charset="-34"/>
              </a:rPr>
              <a:t/>
            </a:r>
            <a:br>
              <a:rPr lang="en-US" sz="1200" b="1" dirty="0">
                <a:effectLst/>
                <a:latin typeface="Aldrich" panose="020B0604020202020204" charset="0"/>
                <a:ea typeface="Times New Roman" panose="02020603050405020304" pitchFamily="18" charset="0"/>
                <a:cs typeface="Bai Jamjuree" panose="020B0604020202020204" charset="-34"/>
              </a:rPr>
            </a:br>
            <a:r>
              <a:rPr lang="en-US" sz="1200" b="1" dirty="0">
                <a:effectLst/>
                <a:latin typeface="Aldrich" panose="020B0604020202020204" charset="0"/>
                <a:ea typeface="Times New Roman" panose="02020603050405020304" pitchFamily="18" charset="0"/>
                <a:cs typeface="Bai Jamjuree" panose="020B0604020202020204" charset="-34"/>
              </a:rPr>
              <a:t>2. </a:t>
            </a:r>
            <a:r>
              <a:rPr lang="en-US" sz="1200" b="1" dirty="0" err="1">
                <a:effectLst/>
                <a:latin typeface="Aldrich" panose="020B0604020202020204" charset="0"/>
                <a:ea typeface="Times New Roman" panose="02020603050405020304" pitchFamily="18" charset="0"/>
                <a:cs typeface="Bai Jamjuree" panose="020B0604020202020204" charset="-34"/>
              </a:rPr>
              <a:t>Hyperparameter</a:t>
            </a:r>
            <a:r>
              <a:rPr lang="en-US" sz="1200" b="1" dirty="0">
                <a:effectLst/>
                <a:latin typeface="Aldrich" panose="020B0604020202020204" charset="0"/>
                <a:ea typeface="Times New Roman" panose="02020603050405020304" pitchFamily="18" charset="0"/>
                <a:cs typeface="Bai Jamjuree" panose="020B0604020202020204" charset="-34"/>
              </a:rPr>
              <a:t> Tuning (using Grid Search or </a:t>
            </a:r>
            <a:r>
              <a:rPr lang="en-US" sz="1200" b="1" dirty="0" err="1">
                <a:effectLst/>
                <a:latin typeface="Aldrich" panose="020B0604020202020204" charset="0"/>
                <a:ea typeface="Times New Roman" panose="02020603050405020304" pitchFamily="18" charset="0"/>
                <a:cs typeface="Bai Jamjuree" panose="020B0604020202020204" charset="-34"/>
              </a:rPr>
              <a:t>Optuna</a:t>
            </a:r>
            <a:r>
              <a:rPr lang="en-US" sz="1200" b="1" dirty="0">
                <a:effectLst/>
                <a:latin typeface="Aldrich" panose="020B0604020202020204" charset="0"/>
                <a:ea typeface="Times New Roman" panose="02020603050405020304" pitchFamily="18" charset="0"/>
                <a:cs typeface="Bai Jamjuree" panose="020B0604020202020204" charset="-34"/>
              </a:rPr>
              <a:t>)</a:t>
            </a:r>
            <a:r>
              <a:rPr lang="en-US" sz="1200" b="0" dirty="0">
                <a:effectLst/>
                <a:latin typeface="Aldrich" panose="020B0604020202020204" charset="0"/>
                <a:ea typeface="Times New Roman" panose="02020603050405020304" pitchFamily="18" charset="0"/>
                <a:cs typeface="Bai Jamjuree" panose="020B0604020202020204" charset="-34"/>
              </a:rPr>
              <a:t>: Tuning hyperparameters like learning rate, batch size, and number of epochs can often lead to better performance.</a:t>
            </a:r>
            <a:br>
              <a:rPr lang="en-US" sz="1200" b="0" dirty="0">
                <a:effectLst/>
                <a:latin typeface="Aldrich" panose="020B0604020202020204" charset="0"/>
                <a:ea typeface="Times New Roman" panose="02020603050405020304" pitchFamily="18" charset="0"/>
                <a:cs typeface="Bai Jamjuree" panose="020B0604020202020204" charset="-34"/>
              </a:rPr>
            </a:br>
            <a:r>
              <a:rPr lang="en-US" sz="1200" b="1" dirty="0">
                <a:effectLst/>
                <a:latin typeface="Aldrich" panose="020B0604020202020204" charset="0"/>
                <a:ea typeface="Times New Roman" panose="02020603050405020304" pitchFamily="18" charset="0"/>
                <a:cs typeface="Bai Jamjuree" panose="020B0604020202020204" charset="-34"/>
              </a:rPr>
              <a:t/>
            </a:r>
            <a:br>
              <a:rPr lang="en-US" sz="1200" b="1" dirty="0">
                <a:effectLst/>
                <a:latin typeface="Aldrich" panose="020B0604020202020204" charset="0"/>
                <a:ea typeface="Times New Roman" panose="02020603050405020304" pitchFamily="18" charset="0"/>
                <a:cs typeface="Bai Jamjuree" panose="020B0604020202020204" charset="-34"/>
              </a:rPr>
            </a:br>
            <a:r>
              <a:rPr lang="en-US" sz="1200" b="1" dirty="0">
                <a:effectLst/>
                <a:latin typeface="Aldrich" panose="020B0604020202020204" charset="0"/>
                <a:ea typeface="Times New Roman" panose="02020603050405020304" pitchFamily="18" charset="0"/>
                <a:cs typeface="Bai Jamjuree" panose="020B0604020202020204" charset="-34"/>
              </a:rPr>
              <a:t>3. Ensemble Methods: Combining the predictions from different models can often lead to better performance than any single model.</a:t>
            </a:r>
            <a:r>
              <a:rPr lang="en-US" sz="1200" b="0" dirty="0">
                <a:effectLst/>
                <a:latin typeface="Aldrich" panose="020B0604020202020204" charset="0"/>
                <a:ea typeface="Times New Roman" panose="02020603050405020304" pitchFamily="18" charset="0"/>
                <a:cs typeface="Bai Jamjuree" panose="020B0604020202020204" charset="-34"/>
              </a:rPr>
              <a:t/>
            </a:r>
            <a:br>
              <a:rPr lang="en-US" sz="1200" b="0" dirty="0">
                <a:effectLst/>
                <a:latin typeface="Aldrich" panose="020B0604020202020204" charset="0"/>
                <a:ea typeface="Times New Roman" panose="02020603050405020304" pitchFamily="18" charset="0"/>
                <a:cs typeface="Bai Jamjuree" panose="020B0604020202020204" charset="-34"/>
              </a:rPr>
            </a:br>
            <a:r>
              <a:rPr lang="en-US" sz="1200" b="1" dirty="0">
                <a:effectLst/>
                <a:latin typeface="Aldrich" panose="020B0604020202020204" charset="0"/>
                <a:ea typeface="Times New Roman" panose="02020603050405020304" pitchFamily="18" charset="0"/>
                <a:cs typeface="Bai Jamjuree" panose="020B0604020202020204" charset="-34"/>
              </a:rPr>
              <a:t/>
            </a:r>
            <a:br>
              <a:rPr lang="en-US" sz="1200" b="1" dirty="0">
                <a:effectLst/>
                <a:latin typeface="Aldrich" panose="020B0604020202020204" charset="0"/>
                <a:ea typeface="Times New Roman" panose="02020603050405020304" pitchFamily="18" charset="0"/>
                <a:cs typeface="Bai Jamjuree" panose="020B0604020202020204" charset="-34"/>
              </a:rPr>
            </a:br>
            <a:r>
              <a:rPr lang="en-US" sz="1200" b="1" dirty="0">
                <a:effectLst/>
                <a:latin typeface="Aldrich" panose="020B0604020202020204" charset="0"/>
                <a:ea typeface="Times New Roman" panose="02020603050405020304" pitchFamily="18" charset="0"/>
                <a:cs typeface="Bai Jamjuree" panose="020B0604020202020204" charset="-34"/>
              </a:rPr>
              <a:t>4. Additional Data</a:t>
            </a:r>
            <a:r>
              <a:rPr lang="en-US" sz="1200" b="0" dirty="0">
                <a:effectLst/>
                <a:latin typeface="Aldrich" panose="020B0604020202020204" charset="0"/>
                <a:ea typeface="Times New Roman" panose="02020603050405020304" pitchFamily="18" charset="0"/>
                <a:cs typeface="Bai Jamjuree" panose="020B0604020202020204" charset="-34"/>
              </a:rPr>
              <a:t>: If possible, gathering additional labeled data for the 'COVID' and 'Normal' classes could help improve performance.</a:t>
            </a:r>
            <a:br>
              <a:rPr lang="en-US" sz="1200" b="0" dirty="0">
                <a:effectLst/>
                <a:latin typeface="Aldrich" panose="020B0604020202020204" charset="0"/>
                <a:ea typeface="Times New Roman" panose="02020603050405020304" pitchFamily="18" charset="0"/>
                <a:cs typeface="Bai Jamjuree" panose="020B0604020202020204" charset="-34"/>
              </a:rPr>
            </a:br>
            <a:r>
              <a:rPr lang="en-US" sz="1200" b="1" dirty="0">
                <a:effectLst/>
                <a:latin typeface="Aldrich" panose="020B0604020202020204" charset="0"/>
                <a:ea typeface="Times New Roman" panose="02020603050405020304" pitchFamily="18" charset="0"/>
                <a:cs typeface="Bai Jamjuree" panose="020B0604020202020204" charset="-34"/>
              </a:rPr>
              <a:t/>
            </a:r>
            <a:br>
              <a:rPr lang="en-US" sz="1200" b="1" dirty="0">
                <a:effectLst/>
                <a:latin typeface="Aldrich" panose="020B0604020202020204" charset="0"/>
                <a:ea typeface="Times New Roman" panose="02020603050405020304" pitchFamily="18" charset="0"/>
                <a:cs typeface="Bai Jamjuree" panose="020B0604020202020204" charset="-34"/>
              </a:rPr>
            </a:br>
            <a:r>
              <a:rPr lang="en-US" sz="1200" b="1" dirty="0">
                <a:effectLst/>
                <a:latin typeface="Aldrich" panose="020B0604020202020204" charset="0"/>
                <a:ea typeface="Times New Roman" panose="02020603050405020304" pitchFamily="18" charset="0"/>
                <a:cs typeface="Bai Jamjuree" panose="020B0604020202020204" charset="-34"/>
              </a:rPr>
              <a:t>5. Model Architecture Adjustments</a:t>
            </a:r>
            <a:r>
              <a:rPr lang="en-US" sz="1200" b="0" dirty="0">
                <a:effectLst/>
                <a:latin typeface="Aldrich" panose="020B0604020202020204" charset="0"/>
                <a:ea typeface="Times New Roman" panose="02020603050405020304" pitchFamily="18" charset="0"/>
                <a:cs typeface="Bai Jamjuree" panose="020B0604020202020204" charset="-34"/>
              </a:rPr>
              <a:t>: It might be beneficial to experiment with </a:t>
            </a:r>
            <a:r>
              <a:rPr lang="en-US" sz="1200" b="0" dirty="0" smtClean="0">
                <a:effectLst/>
                <a:latin typeface="Aldrich" panose="020B0604020202020204" charset="0"/>
                <a:ea typeface="Times New Roman" panose="02020603050405020304" pitchFamily="18" charset="0"/>
                <a:cs typeface="Bai Jamjuree" panose="020B0604020202020204" charset="-34"/>
              </a:rPr>
              <a:t>different layers </a:t>
            </a:r>
            <a:r>
              <a:rPr lang="en-US" sz="1200" b="0" dirty="0">
                <a:effectLst/>
                <a:latin typeface="Aldrich" panose="020B0604020202020204" charset="0"/>
                <a:ea typeface="Times New Roman" panose="02020603050405020304" pitchFamily="18" charset="0"/>
                <a:cs typeface="Bai Jamjuree" panose="020B0604020202020204" charset="-34"/>
              </a:rPr>
              <a:t>or activation functions to see if they can better capture the relevant patterns in </a:t>
            </a:r>
            <a:r>
              <a:rPr lang="en-US" sz="1200" b="0" dirty="0">
                <a:effectLst/>
                <a:latin typeface="Aldrich" panose="020B0604020202020204" charset="0"/>
                <a:ea typeface="Times New Roman" panose="02020603050405020304" pitchFamily="18" charset="0"/>
                <a:cs typeface="AdvOT9cb306be.B"/>
              </a:rPr>
              <a:t>the data. </a:t>
            </a:r>
            <a:br>
              <a:rPr lang="en-US" sz="1200" b="0" dirty="0">
                <a:effectLst/>
                <a:latin typeface="Aldrich" panose="020B0604020202020204" charset="0"/>
                <a:ea typeface="Times New Roman" panose="02020603050405020304" pitchFamily="18" charset="0"/>
                <a:cs typeface="AdvOT9cb306be.B"/>
              </a:rPr>
            </a:br>
            <a:r>
              <a:rPr lang="en-US" sz="1200" b="0" dirty="0">
                <a:effectLst/>
                <a:latin typeface="Aldrich" panose="020B0604020202020204" charset="0"/>
                <a:ea typeface="Times New Roman" panose="02020603050405020304" pitchFamily="18" charset="0"/>
                <a:cs typeface="AdvOT9cb306be.B"/>
              </a:rPr>
              <a:t/>
            </a:r>
            <a:br>
              <a:rPr lang="en-US" sz="1200" b="0" dirty="0">
                <a:effectLst/>
                <a:latin typeface="Aldrich" panose="020B0604020202020204" charset="0"/>
                <a:ea typeface="Times New Roman" panose="02020603050405020304" pitchFamily="18" charset="0"/>
                <a:cs typeface="AdvOT9cb306be.B"/>
              </a:rPr>
            </a:br>
            <a:r>
              <a:rPr lang="en-US" sz="1200" b="1" dirty="0">
                <a:latin typeface="Aldrich" panose="020B0604020202020204" charset="0"/>
                <a:ea typeface="Times New Roman" panose="02020603050405020304" pitchFamily="18" charset="0"/>
                <a:cs typeface="Bai Jamjuree" panose="020B0604020202020204" charset="-34"/>
              </a:rPr>
              <a:t>6. Trying different architectures: </a:t>
            </a:r>
            <a:r>
              <a:rPr lang="en-US" sz="1200" dirty="0"/>
              <a:t>such as ResNet-101 and  </a:t>
            </a:r>
            <a:r>
              <a:rPr lang="en-US" sz="1200" dirty="0" err="1"/>
              <a:t>EfficientNet</a:t>
            </a:r>
            <a:r>
              <a:rPr lang="en-US" sz="1200" dirty="0"/>
              <a:t>.</a:t>
            </a:r>
            <a:br>
              <a:rPr lang="en-US" sz="1200" dirty="0"/>
            </a:br>
            <a:r>
              <a:rPr lang="en-US" sz="1400" b="1" dirty="0">
                <a:effectLst/>
                <a:latin typeface="Calibri" panose="020F0502020204030204" pitchFamily="34" charset="0"/>
                <a:ea typeface="Times New Roman" panose="02020603050405020304" pitchFamily="18" charset="0"/>
                <a:cs typeface="AdvOT9cb306be.B"/>
              </a:rPr>
              <a:t/>
            </a:r>
            <a:br>
              <a:rPr lang="en-US" sz="1400" b="1" dirty="0">
                <a:effectLst/>
                <a:latin typeface="Calibri" panose="020F0502020204030204" pitchFamily="34" charset="0"/>
                <a:ea typeface="Times New Roman" panose="02020603050405020304" pitchFamily="18" charset="0"/>
                <a:cs typeface="AdvOT9cb306be.B"/>
              </a:rPr>
            </a:br>
            <a:endParaRPr lang="he-IL" sz="1400" dirty="0"/>
          </a:p>
        </p:txBody>
      </p:sp>
      <p:sp>
        <p:nvSpPr>
          <p:cNvPr id="3" name="Google Shape;2591;p58">
            <a:extLst>
              <a:ext uri="{FF2B5EF4-FFF2-40B4-BE49-F238E27FC236}">
                <a16:creationId xmlns:a16="http://schemas.microsoft.com/office/drawing/2014/main" xmlns="" id="{A72F8A6F-8DFB-B116-7E67-B125B5B06ED7}"/>
              </a:ext>
            </a:extLst>
          </p:cNvPr>
          <p:cNvSpPr txBox="1">
            <a:spLocks/>
          </p:cNvSpPr>
          <p:nvPr/>
        </p:nvSpPr>
        <p:spPr>
          <a:xfrm>
            <a:off x="454111" y="398991"/>
            <a:ext cx="8211065" cy="16959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1pPr>
            <a:lvl2pPr marR="0" lvl="1"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2pPr>
            <a:lvl3pPr marR="0" lvl="2"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3pPr>
            <a:lvl4pPr marR="0" lvl="3"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4pPr>
            <a:lvl5pPr marR="0" lvl="4"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5pPr>
            <a:lvl6pPr marR="0" lvl="5"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6pPr>
            <a:lvl7pPr marR="0" lvl="6"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7pPr>
            <a:lvl8pPr marR="0" lvl="7"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8pPr>
            <a:lvl9pPr marR="0" lvl="8"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9pPr>
          </a:lstStyle>
          <a:p>
            <a:pPr algn="ctr">
              <a:spcAft>
                <a:spcPts val="200"/>
              </a:spcAft>
            </a:pPr>
            <a:r>
              <a:rPr lang="en-US" sz="3200" dirty="0">
                <a:solidFill>
                  <a:schemeClr val="dk2"/>
                </a:solidFill>
                <a:uFill>
                  <a:noFill/>
                </a:uFill>
              </a:rPr>
              <a:t>Further steps</a:t>
            </a:r>
            <a:endParaRPr lang="en-US" sz="3200" dirty="0">
              <a:solidFill>
                <a:schemeClr val="dk2"/>
              </a:solidFill>
            </a:endParaRPr>
          </a:p>
        </p:txBody>
      </p:sp>
    </p:spTree>
    <p:extLst>
      <p:ext uri="{BB962C8B-B14F-4D97-AF65-F5344CB8AC3E}">
        <p14:creationId xmlns:p14="http://schemas.microsoft.com/office/powerpoint/2010/main" val="194780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5"/>
        <p:cNvGrpSpPr/>
        <p:nvPr/>
      </p:nvGrpSpPr>
      <p:grpSpPr>
        <a:xfrm>
          <a:off x="0" y="0"/>
          <a:ext cx="0" cy="0"/>
          <a:chOff x="0" y="0"/>
          <a:chExt cx="0" cy="0"/>
        </a:xfrm>
      </p:grpSpPr>
      <p:pic>
        <p:nvPicPr>
          <p:cNvPr id="2688" name="Google Shape;2688;p62"/>
          <p:cNvPicPr preferRelativeResize="0"/>
          <p:nvPr/>
        </p:nvPicPr>
        <p:blipFill>
          <a:blip r:embed="rId3">
            <a:alphaModFix/>
          </a:blip>
          <a:stretch>
            <a:fillRect/>
          </a:stretch>
        </p:blipFill>
        <p:spPr>
          <a:xfrm>
            <a:off x="5636825" y="1087913"/>
            <a:ext cx="4256400" cy="3107163"/>
          </a:xfrm>
          <a:prstGeom prst="rect">
            <a:avLst/>
          </a:prstGeom>
          <a:noFill/>
          <a:ln>
            <a:noFill/>
          </a:ln>
        </p:spPr>
      </p:pic>
      <p:sp>
        <p:nvSpPr>
          <p:cNvPr id="2689" name="Google Shape;2689;p6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2">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6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6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02;p59">
            <a:extLst>
              <a:ext uri="{FF2B5EF4-FFF2-40B4-BE49-F238E27FC236}">
                <a16:creationId xmlns:a16="http://schemas.microsoft.com/office/drawing/2014/main" xmlns="" id="{2231DA91-A26C-42F6-8BBF-C5D427533007}"/>
              </a:ext>
            </a:extLst>
          </p:cNvPr>
          <p:cNvSpPr txBox="1"/>
          <p:nvPr/>
        </p:nvSpPr>
        <p:spPr>
          <a:xfrm>
            <a:off x="648071" y="229922"/>
            <a:ext cx="7060922" cy="1445366"/>
          </a:xfrm>
          <a:prstGeom prst="rect">
            <a:avLst/>
          </a:prstGeom>
          <a:noFill/>
          <a:ln>
            <a:noFill/>
          </a:ln>
        </p:spPr>
        <p:txBody>
          <a:bodyPr spcFirstLastPara="1" wrap="square" lIns="91425" tIns="91425" rIns="91425" bIns="91425" anchor="t" anchorCtr="0">
            <a:noAutofit/>
          </a:bodyPr>
          <a:lstStyle/>
          <a:p>
            <a:pPr algn="ctr"/>
            <a:r>
              <a:rPr lang="en-US" sz="1600" dirty="0">
                <a:solidFill>
                  <a:schemeClr val="dk2"/>
                </a:solidFill>
                <a:uFill>
                  <a:noFill/>
                </a:uFill>
                <a:latin typeface="Aldrich"/>
                <a:ea typeface="Bai Jamjuree"/>
                <a:cs typeface="Bai Jamjuree"/>
                <a:sym typeface="Aldrich"/>
              </a:rPr>
              <a:t>INTRODUCTION</a:t>
            </a:r>
            <a:endParaRPr lang="en" sz="1600" b="1" dirty="0">
              <a:solidFill>
                <a:schemeClr val="lt1"/>
              </a:solidFill>
              <a:uFill>
                <a:noFill/>
              </a:uFill>
              <a:latin typeface="Bai Jamjuree"/>
              <a:ea typeface="Bai Jamjuree"/>
              <a:cs typeface="Bai Jamjuree"/>
              <a:sym typeface="Bai Jamjuree"/>
            </a:endParaRPr>
          </a:p>
          <a:p>
            <a:pPr lvl="0"/>
            <a:endParaRPr lang="en-US" b="1" dirty="0">
              <a:solidFill>
                <a:schemeClr val="bg1"/>
              </a:solidFill>
              <a:uFill>
                <a:noFill/>
              </a:uFill>
              <a:latin typeface="Bai Jamjuree"/>
              <a:ea typeface="Bai Jamjuree"/>
              <a:cs typeface="Bai Jamjuree"/>
              <a:sym typeface="Bai Jamjuree"/>
            </a:endParaRPr>
          </a:p>
          <a:p>
            <a:pPr lvl="0" algn="just"/>
            <a:r>
              <a:rPr lang="en-US" dirty="0">
                <a:solidFill>
                  <a:schemeClr val="bg1"/>
                </a:solidFill>
              </a:rPr>
              <a:t>This project leverages deep learning models to classify Chest X-ray (CXR) scans into four categories - COVID-19 positive, Normal, Lung Opacity (Non-COVID lung infection), and Viral Pneumonia. The ResNet-18, ResNet-50, VGG19 and DenseNet-121 models, pre-trained on the ImageNet dataset (with millions of images), are employed for this task. A systematic methodology involving image preprocessing, data augmentation, model training, hyperparameter tuning, and model evaluation is used. The study uses the </a:t>
            </a:r>
            <a:r>
              <a:rPr lang="en-US" dirty="0">
                <a:solidFill>
                  <a:schemeClr val="bg1"/>
                </a:solidFill>
                <a:hlinkClick r:id="rId4"/>
              </a:rPr>
              <a:t>"COVID-19 Radiography Database" from Kaggle</a:t>
            </a:r>
            <a:r>
              <a:rPr lang="en-US" dirty="0">
                <a:solidFill>
                  <a:schemeClr val="bg1"/>
                </a:solidFill>
              </a:rPr>
              <a:t>, containing a total of 21,165 cases, in PNG format 256X256, the images distributions:</a:t>
            </a:r>
          </a:p>
          <a:p>
            <a:pPr lvl="1"/>
            <a:r>
              <a:rPr lang="en-US" dirty="0">
                <a:solidFill>
                  <a:schemeClr val="bg1"/>
                </a:solidFill>
              </a:rPr>
              <a:t>	1. 3616 COVID-19 positive cases </a:t>
            </a:r>
          </a:p>
          <a:p>
            <a:pPr lvl="1"/>
            <a:r>
              <a:rPr lang="en-US" dirty="0">
                <a:solidFill>
                  <a:schemeClr val="bg1"/>
                </a:solidFill>
              </a:rPr>
              <a:t>	2. 10,192 Normal cases </a:t>
            </a:r>
          </a:p>
          <a:p>
            <a:pPr lvl="1"/>
            <a:r>
              <a:rPr lang="en-US" dirty="0">
                <a:solidFill>
                  <a:schemeClr val="bg1"/>
                </a:solidFill>
              </a:rPr>
              <a:t>	3. 6012 Lung Opacity (Non-COVID lung infection) </a:t>
            </a:r>
          </a:p>
          <a:p>
            <a:pPr lvl="1"/>
            <a:r>
              <a:rPr lang="en-US" dirty="0">
                <a:solidFill>
                  <a:schemeClr val="bg1"/>
                </a:solidFill>
              </a:rPr>
              <a:t>	4. 1345 Viral Pneumonia cases </a:t>
            </a:r>
          </a:p>
          <a:p>
            <a:pPr lvl="0" algn="just"/>
            <a:endParaRPr lang="en-US" dirty="0">
              <a:solidFill>
                <a:schemeClr val="bg1"/>
              </a:solidFill>
            </a:endParaRPr>
          </a:p>
          <a:p>
            <a:pPr lvl="0"/>
            <a:r>
              <a:rPr lang="en-US" b="1" dirty="0">
                <a:solidFill>
                  <a:schemeClr val="lt1"/>
                </a:solidFill>
                <a:uFill>
                  <a:noFill/>
                </a:uFill>
                <a:latin typeface="Bai Jamjuree"/>
                <a:ea typeface="Bai Jamjuree"/>
                <a:cs typeface="Bai Jamjuree"/>
                <a:sym typeface="Bai Jamjuree"/>
              </a:rPr>
              <a:t>Citations:</a:t>
            </a:r>
          </a:p>
          <a:p>
            <a:r>
              <a:rPr lang="en-US" dirty="0">
                <a:solidFill>
                  <a:schemeClr val="lt1"/>
                </a:solidFill>
                <a:uFill>
                  <a:noFill/>
                </a:uFill>
                <a:latin typeface="Bai Jamjuree"/>
                <a:ea typeface="Bai Jamjuree"/>
                <a:cs typeface="Bai Jamjuree"/>
                <a:sym typeface="Bai Jamjuree"/>
              </a:rPr>
              <a:t>- </a:t>
            </a:r>
            <a:r>
              <a:rPr lang="en-US" dirty="0">
                <a:solidFill>
                  <a:schemeClr val="bg1"/>
                </a:solidFill>
              </a:rPr>
              <a:t>Article (1): "</a:t>
            </a:r>
            <a:r>
              <a:rPr lang="en-US" dirty="0">
                <a:solidFill>
                  <a:schemeClr val="bg1"/>
                </a:solidFill>
                <a:hlinkClick r:id="rId5"/>
              </a:rPr>
              <a:t>Can AI Help in Screening Viral and COVID-19 Pneumonia</a:t>
            </a:r>
            <a:r>
              <a:rPr lang="en-US" dirty="0">
                <a:solidFill>
                  <a:schemeClr val="bg1"/>
                </a:solidFill>
              </a:rPr>
              <a:t>?"</a:t>
            </a:r>
          </a:p>
          <a:p>
            <a:r>
              <a:rPr lang="en-US" dirty="0">
                <a:solidFill>
                  <a:schemeClr val="bg1"/>
                </a:solidFill>
              </a:rPr>
              <a:t>- Article (2): "</a:t>
            </a:r>
            <a:r>
              <a:rPr lang="en-US" dirty="0">
                <a:solidFill>
                  <a:schemeClr val="bg1"/>
                </a:solidFill>
                <a:hlinkClick r:id="rId6"/>
              </a:rPr>
              <a:t>Exploring the effect of image enhancement techniques on COVID-19 detection using chest X-ray images</a:t>
            </a:r>
            <a:r>
              <a:rPr lang="en-US" dirty="0">
                <a:solidFill>
                  <a:schemeClr val="bg1"/>
                </a:solidFill>
              </a:rPr>
              <a:t>"</a:t>
            </a:r>
          </a:p>
          <a:p>
            <a:pPr lvl="0"/>
            <a:endParaRPr lang="en-US" sz="1600" b="1" dirty="0">
              <a:solidFill>
                <a:schemeClr val="lt1"/>
              </a:solidFill>
              <a:uFill>
                <a:noFill/>
              </a:uFill>
              <a:latin typeface="Bai Jamjuree"/>
              <a:ea typeface="Bai Jamjuree"/>
              <a:cs typeface="Bai Jamjuree"/>
              <a:sym typeface="Bai Jamjuree"/>
            </a:endParaRPr>
          </a:p>
          <a:p>
            <a:pPr marL="0" lvl="0" indent="0" algn="ctr" rtl="0">
              <a:spcBef>
                <a:spcPts val="0"/>
              </a:spcBef>
              <a:spcAft>
                <a:spcPts val="0"/>
              </a:spcAft>
              <a:buNone/>
            </a:pPr>
            <a:r>
              <a:rPr lang="en" sz="2000" dirty="0">
                <a:solidFill>
                  <a:schemeClr val="lt1"/>
                </a:solidFill>
                <a:latin typeface="Bai Jamjuree"/>
                <a:ea typeface="Bai Jamjuree"/>
                <a:cs typeface="Bai Jamjuree"/>
                <a:sym typeface="Bai Jamjuree"/>
              </a:rPr>
              <a:t>  </a:t>
            </a:r>
            <a:endParaRPr sz="2000" b="1" dirty="0">
              <a:solidFill>
                <a:schemeClr val="lt1"/>
              </a:solidFill>
              <a:latin typeface="Bai Jamjuree"/>
              <a:ea typeface="Bai Jamjuree"/>
              <a:cs typeface="Bai Jamjuree"/>
              <a:sym typeface="Bai Jamjure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88"/>
                                        </p:tgtEl>
                                        <p:attrNameLst>
                                          <p:attrName>style.visibility</p:attrName>
                                        </p:attrNameLst>
                                      </p:cBhvr>
                                      <p:to>
                                        <p:strVal val="visible"/>
                                      </p:to>
                                    </p:set>
                                    <p:anim calcmode="lin" valueType="num">
                                      <p:cBhvr additive="base">
                                        <p:cTn id="7" dur="1000"/>
                                        <p:tgtEl>
                                          <p:spTgt spid="2688"/>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689"/>
                                        </p:tgtEl>
                                        <p:attrNameLst>
                                          <p:attrName>style.visibility</p:attrName>
                                        </p:attrNameLst>
                                      </p:cBhvr>
                                      <p:to>
                                        <p:strVal val="visible"/>
                                      </p:to>
                                    </p:set>
                                    <p:animEffect transition="in" filter="fade">
                                      <p:cBhvr>
                                        <p:cTn id="10" dur="1000"/>
                                        <p:tgtEl>
                                          <p:spTgt spid="2689"/>
                                        </p:tgtEl>
                                      </p:cBhvr>
                                    </p:animEffect>
                                  </p:childTnLst>
                                </p:cTn>
                              </p:par>
                              <p:par>
                                <p:cTn id="11" presetID="10" presetClass="entr" presetSubtype="0" fill="hold" nodeType="withEffect">
                                  <p:stCondLst>
                                    <p:cond delay="0"/>
                                  </p:stCondLst>
                                  <p:childTnLst>
                                    <p:set>
                                      <p:cBhvr>
                                        <p:cTn id="12" dur="1" fill="hold">
                                          <p:stCondLst>
                                            <p:cond delay="0"/>
                                          </p:stCondLst>
                                        </p:cTn>
                                        <p:tgtEl>
                                          <p:spTgt spid="2690"/>
                                        </p:tgtEl>
                                        <p:attrNameLst>
                                          <p:attrName>style.visibility</p:attrName>
                                        </p:attrNameLst>
                                      </p:cBhvr>
                                      <p:to>
                                        <p:strVal val="visible"/>
                                      </p:to>
                                    </p:set>
                                    <p:animEffect transition="in" filter="fade">
                                      <p:cBhvr>
                                        <p:cTn id="13" dur="1000"/>
                                        <p:tgtEl>
                                          <p:spTgt spid="2690"/>
                                        </p:tgtEl>
                                      </p:cBhvr>
                                    </p:animEffect>
                                  </p:childTnLst>
                                </p:cTn>
                              </p:par>
                              <p:par>
                                <p:cTn id="14" presetID="10" presetClass="entr" presetSubtype="0" fill="hold" nodeType="withEffect">
                                  <p:stCondLst>
                                    <p:cond delay="0"/>
                                  </p:stCondLst>
                                  <p:childTnLst>
                                    <p:set>
                                      <p:cBhvr>
                                        <p:cTn id="15" dur="1" fill="hold">
                                          <p:stCondLst>
                                            <p:cond delay="0"/>
                                          </p:stCondLst>
                                        </p:cTn>
                                        <p:tgtEl>
                                          <p:spTgt spid="2691"/>
                                        </p:tgtEl>
                                        <p:attrNameLst>
                                          <p:attrName>style.visibility</p:attrName>
                                        </p:attrNameLst>
                                      </p:cBhvr>
                                      <p:to>
                                        <p:strVal val="visible"/>
                                      </p:to>
                                    </p:set>
                                    <p:animEffect transition="in" filter="fade">
                                      <p:cBhvr>
                                        <p:cTn id="16" dur="1000"/>
                                        <p:tgtEl>
                                          <p:spTgt spid="2691"/>
                                        </p:tgtEl>
                                      </p:cBhvr>
                                    </p:animEffect>
                                  </p:childTnLst>
                                </p:cTn>
                              </p:par>
                              <p:par>
                                <p:cTn id="17" presetID="10" presetClass="entr" presetSubtype="0" fill="hold" nodeType="withEffect">
                                  <p:stCondLst>
                                    <p:cond delay="0"/>
                                  </p:stCondLst>
                                  <p:childTnLst>
                                    <p:set>
                                      <p:cBhvr>
                                        <p:cTn id="18" dur="1" fill="hold">
                                          <p:stCondLst>
                                            <p:cond delay="0"/>
                                          </p:stCondLst>
                                        </p:cTn>
                                        <p:tgtEl>
                                          <p:spTgt spid="2692"/>
                                        </p:tgtEl>
                                        <p:attrNameLst>
                                          <p:attrName>style.visibility</p:attrName>
                                        </p:attrNameLst>
                                      </p:cBhvr>
                                      <p:to>
                                        <p:strVal val="visible"/>
                                      </p:to>
                                    </p:set>
                                    <p:animEffect transition="in" filter="fade">
                                      <p:cBhvr>
                                        <p:cTn id="19" dur="1000"/>
                                        <p:tgtEl>
                                          <p:spTgt spid="2692"/>
                                        </p:tgtEl>
                                      </p:cBhvr>
                                    </p:animEffect>
                                  </p:childTnLst>
                                </p:cTn>
                              </p:par>
                              <p:par>
                                <p:cTn id="20" presetID="10" presetClass="entr" presetSubtype="0" fill="hold" nodeType="withEffect">
                                  <p:stCondLst>
                                    <p:cond delay="0"/>
                                  </p:stCondLst>
                                  <p:childTnLst>
                                    <p:set>
                                      <p:cBhvr>
                                        <p:cTn id="21" dur="1" fill="hold">
                                          <p:stCondLst>
                                            <p:cond delay="0"/>
                                          </p:stCondLst>
                                        </p:cTn>
                                        <p:tgtEl>
                                          <p:spTgt spid="2693"/>
                                        </p:tgtEl>
                                        <p:attrNameLst>
                                          <p:attrName>style.visibility</p:attrName>
                                        </p:attrNameLst>
                                      </p:cBhvr>
                                      <p:to>
                                        <p:strVal val="visible"/>
                                      </p:to>
                                    </p:set>
                                    <p:animEffect transition="in" filter="fade">
                                      <p:cBhvr>
                                        <p:cTn id="22" dur="1000"/>
                                        <p:tgtEl>
                                          <p:spTgt spid="2693"/>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1">
            <a:extLst>
              <a:ext uri="{FF2B5EF4-FFF2-40B4-BE49-F238E27FC236}">
                <a16:creationId xmlns:a16="http://schemas.microsoft.com/office/drawing/2014/main" xmlns="" id="{34C5CE8C-C71C-F7C0-17AE-98E8688CABF8}"/>
              </a:ext>
            </a:extLst>
          </p:cNvPr>
          <p:cNvSpPr txBox="1">
            <a:spLocks/>
          </p:cNvSpPr>
          <p:nvPr/>
        </p:nvSpPr>
        <p:spPr>
          <a:xfrm>
            <a:off x="1535462" y="814387"/>
            <a:ext cx="5260442" cy="6321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2pPr>
            <a:lvl3pPr marR="0" lvl="2"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3pPr>
            <a:lvl4pPr marR="0" lvl="3"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4pPr>
            <a:lvl5pPr marR="0" lvl="4"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5pPr>
            <a:lvl6pPr marR="0" lvl="5"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6pPr>
            <a:lvl7pPr marR="0" lvl="6"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7pPr>
            <a:lvl8pPr marR="0" lvl="7"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8pPr>
            <a:lvl9pPr marR="0" lvl="8"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9pPr>
          </a:lstStyle>
          <a:p>
            <a:pPr algn="ctr"/>
            <a:r>
              <a:rPr lang="en-US" sz="4400" dirty="0">
                <a:solidFill>
                  <a:schemeClr val="dk2"/>
                </a:solidFill>
                <a:uFill>
                  <a:noFill/>
                </a:uFill>
              </a:rPr>
              <a:t>ResNet-18</a:t>
            </a:r>
            <a:endParaRPr lang="he-IL" dirty="0"/>
          </a:p>
        </p:txBody>
      </p:sp>
      <p:sp>
        <p:nvSpPr>
          <p:cNvPr id="7" name="כותרת 6">
            <a:extLst>
              <a:ext uri="{FF2B5EF4-FFF2-40B4-BE49-F238E27FC236}">
                <a16:creationId xmlns:a16="http://schemas.microsoft.com/office/drawing/2014/main" xmlns="" id="{0B1F510B-2678-CAC5-F399-76CD54DECDD3}"/>
              </a:ext>
            </a:extLst>
          </p:cNvPr>
          <p:cNvSpPr>
            <a:spLocks noGrp="1"/>
          </p:cNvSpPr>
          <p:nvPr>
            <p:ph type="title"/>
          </p:nvPr>
        </p:nvSpPr>
        <p:spPr>
          <a:xfrm>
            <a:off x="1018181" y="1849123"/>
            <a:ext cx="6425606" cy="2479990"/>
          </a:xfrm>
        </p:spPr>
        <p:txBody>
          <a:bodyPr/>
          <a:lstStyle/>
          <a:p>
            <a:r>
              <a:rPr lang="en-US" sz="1200" dirty="0"/>
              <a:t>- </a:t>
            </a:r>
            <a:r>
              <a:rPr lang="en-US" sz="1200" dirty="0" err="1"/>
              <a:t>ResNet</a:t>
            </a:r>
            <a:r>
              <a:rPr lang="en-US" sz="1200" dirty="0"/>
              <a:t>, or Residual Network, is a deep learning model that introduced the concept of skip connections or shortcuts to prevent the problem of vanishing gradient during training.</a:t>
            </a:r>
            <a:br>
              <a:rPr lang="en-US" sz="1200" dirty="0"/>
            </a:br>
            <a:r>
              <a:rPr lang="en-US" sz="1200" dirty="0"/>
              <a:t> </a:t>
            </a:r>
            <a:br>
              <a:rPr lang="en-US" sz="1200" dirty="0"/>
            </a:br>
            <a:r>
              <a:rPr lang="en-US" sz="1200" dirty="0"/>
              <a:t>- ResNet-18 is a version of this network that contains 18 layers, making it one of the smaller and computationally efficient variants of </a:t>
            </a:r>
            <a:r>
              <a:rPr lang="en-US" sz="1200" dirty="0" err="1"/>
              <a:t>ResNet</a:t>
            </a:r>
            <a:r>
              <a:rPr lang="en-US" sz="1200" dirty="0"/>
              <a:t>. This is particularly useful when dealing with large datasets, as in the case of our project, where we process thousands of images. </a:t>
            </a:r>
            <a:br>
              <a:rPr lang="en-US" sz="1200" dirty="0"/>
            </a:br>
            <a:r>
              <a:rPr lang="en-US" sz="1200" dirty="0"/>
              <a:t/>
            </a:r>
            <a:br>
              <a:rPr lang="en-US" sz="1200" dirty="0"/>
            </a:br>
            <a:r>
              <a:rPr lang="en-US" sz="1200" dirty="0"/>
              <a:t>- Despite its smaller size, ResNet-18 can still capture complex patterns in the data and perform well on various tasks, which makes it a suitable choice for initial exploratory analysis in this project.</a:t>
            </a:r>
            <a:endParaRPr lang="he-IL" sz="1200" dirty="0"/>
          </a:p>
        </p:txBody>
      </p:sp>
    </p:spTree>
    <p:extLst>
      <p:ext uri="{BB962C8B-B14F-4D97-AF65-F5344CB8AC3E}">
        <p14:creationId xmlns:p14="http://schemas.microsoft.com/office/powerpoint/2010/main" val="2748287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xmlns="" id="{AB664087-CB44-506A-2779-1585D6008F3C}"/>
              </a:ext>
            </a:extLst>
          </p:cNvPr>
          <p:cNvSpPr txBox="1">
            <a:spLocks/>
          </p:cNvSpPr>
          <p:nvPr/>
        </p:nvSpPr>
        <p:spPr>
          <a:xfrm>
            <a:off x="1535462" y="814387"/>
            <a:ext cx="5260442" cy="6321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2pPr>
            <a:lvl3pPr marR="0" lvl="2"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3pPr>
            <a:lvl4pPr marR="0" lvl="3"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4pPr>
            <a:lvl5pPr marR="0" lvl="4"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5pPr>
            <a:lvl6pPr marR="0" lvl="5"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6pPr>
            <a:lvl7pPr marR="0" lvl="6"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7pPr>
            <a:lvl8pPr marR="0" lvl="7"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8pPr>
            <a:lvl9pPr marR="0" lvl="8"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9pPr>
          </a:lstStyle>
          <a:p>
            <a:pPr algn="ctr"/>
            <a:r>
              <a:rPr lang="en-US" sz="4400" dirty="0">
                <a:solidFill>
                  <a:schemeClr val="dk2"/>
                </a:solidFill>
                <a:uFill>
                  <a:noFill/>
                </a:uFill>
              </a:rPr>
              <a:t>ResNet-50</a:t>
            </a:r>
            <a:endParaRPr lang="he-IL" dirty="0"/>
          </a:p>
        </p:txBody>
      </p:sp>
      <p:sp>
        <p:nvSpPr>
          <p:cNvPr id="5" name="כותרת 6">
            <a:extLst>
              <a:ext uri="{FF2B5EF4-FFF2-40B4-BE49-F238E27FC236}">
                <a16:creationId xmlns:a16="http://schemas.microsoft.com/office/drawing/2014/main" xmlns="" id="{1F64E5C6-40E0-5E42-AA67-FD3626F09764}"/>
              </a:ext>
            </a:extLst>
          </p:cNvPr>
          <p:cNvSpPr txBox="1">
            <a:spLocks/>
          </p:cNvSpPr>
          <p:nvPr/>
        </p:nvSpPr>
        <p:spPr>
          <a:xfrm>
            <a:off x="868162" y="1788524"/>
            <a:ext cx="6439894" cy="190849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2pPr>
            <a:lvl3pPr marR="0" lvl="2"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3pPr>
            <a:lvl4pPr marR="0" lvl="3"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4pPr>
            <a:lvl5pPr marR="0" lvl="4"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5pPr>
            <a:lvl6pPr marR="0" lvl="5"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6pPr>
            <a:lvl7pPr marR="0" lvl="6"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7pPr>
            <a:lvl8pPr marR="0" lvl="7"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8pPr>
            <a:lvl9pPr marR="0" lvl="8"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9pPr>
          </a:lstStyle>
          <a:p>
            <a:r>
              <a:rPr lang="en-US" sz="1400" dirty="0"/>
              <a:t>- ResNet-50 is a larger variant of </a:t>
            </a:r>
            <a:r>
              <a:rPr lang="en-US" sz="1400" dirty="0" err="1"/>
              <a:t>ResNet</a:t>
            </a:r>
            <a:r>
              <a:rPr lang="en-US" sz="1400" dirty="0"/>
              <a:t>, with 50 layers, offering a more complex model that can capture even more intricate patterns in the data.</a:t>
            </a:r>
          </a:p>
          <a:p>
            <a:endParaRPr lang="en-US" sz="1400" dirty="0"/>
          </a:p>
          <a:p>
            <a:r>
              <a:rPr lang="en-US" sz="1400" dirty="0"/>
              <a:t>-  While it requires more computational power than ResNet-18, it also tends to yield better results, especially in cases where the data is complex and varied.</a:t>
            </a:r>
          </a:p>
          <a:p>
            <a:endParaRPr lang="en-US" sz="1400" dirty="0"/>
          </a:p>
          <a:p>
            <a:r>
              <a:rPr lang="en-US" sz="1400" dirty="0"/>
              <a:t>- In the context of our project, this model can be beneficial in capturing the subtleties in CXR scans, which can be crucial in distinguishing between different conditions.</a:t>
            </a:r>
            <a:endParaRPr lang="he-IL" sz="1400" dirty="0"/>
          </a:p>
        </p:txBody>
      </p:sp>
    </p:spTree>
    <p:extLst>
      <p:ext uri="{BB962C8B-B14F-4D97-AF65-F5344CB8AC3E}">
        <p14:creationId xmlns:p14="http://schemas.microsoft.com/office/powerpoint/2010/main" val="2320767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xmlns="" id="{554032D0-BCCE-E1DC-D760-77AE3B299FB2}"/>
              </a:ext>
            </a:extLst>
          </p:cNvPr>
          <p:cNvSpPr txBox="1">
            <a:spLocks/>
          </p:cNvSpPr>
          <p:nvPr/>
        </p:nvSpPr>
        <p:spPr>
          <a:xfrm>
            <a:off x="1599756" y="772620"/>
            <a:ext cx="5260442" cy="6321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2pPr>
            <a:lvl3pPr marR="0" lvl="2"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3pPr>
            <a:lvl4pPr marR="0" lvl="3"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4pPr>
            <a:lvl5pPr marR="0" lvl="4"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5pPr>
            <a:lvl6pPr marR="0" lvl="5"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6pPr>
            <a:lvl7pPr marR="0" lvl="6"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7pPr>
            <a:lvl8pPr marR="0" lvl="7"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8pPr>
            <a:lvl9pPr marR="0" lvl="8"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9pPr>
          </a:lstStyle>
          <a:p>
            <a:pPr algn="ctr"/>
            <a:r>
              <a:rPr lang="en-US" sz="4400" dirty="0">
                <a:solidFill>
                  <a:schemeClr val="dk2"/>
                </a:solidFill>
                <a:uFill>
                  <a:noFill/>
                </a:uFill>
              </a:rPr>
              <a:t>VGG19</a:t>
            </a:r>
            <a:endParaRPr lang="he-IL" dirty="0"/>
          </a:p>
        </p:txBody>
      </p:sp>
      <p:sp>
        <p:nvSpPr>
          <p:cNvPr id="5" name="כותרת 6">
            <a:extLst>
              <a:ext uri="{FF2B5EF4-FFF2-40B4-BE49-F238E27FC236}">
                <a16:creationId xmlns:a16="http://schemas.microsoft.com/office/drawing/2014/main" xmlns="" id="{FC1E0593-3524-3EB6-D024-E7D41641866A}"/>
              </a:ext>
            </a:extLst>
          </p:cNvPr>
          <p:cNvSpPr txBox="1">
            <a:spLocks/>
          </p:cNvSpPr>
          <p:nvPr/>
        </p:nvSpPr>
        <p:spPr>
          <a:xfrm>
            <a:off x="868162" y="1788523"/>
            <a:ext cx="6897094" cy="2133395"/>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2pPr>
            <a:lvl3pPr marR="0" lvl="2"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3pPr>
            <a:lvl4pPr marR="0" lvl="3"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4pPr>
            <a:lvl5pPr marR="0" lvl="4"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5pPr>
            <a:lvl6pPr marR="0" lvl="5"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6pPr>
            <a:lvl7pPr marR="0" lvl="6"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7pPr>
            <a:lvl8pPr marR="0" lvl="7"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8pPr>
            <a:lvl9pPr marR="0" lvl="8"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9pPr>
          </a:lstStyle>
          <a:p>
            <a:r>
              <a:rPr lang="en-US" sz="1400" dirty="0"/>
              <a:t>- VGG19 is a deep learning model that is known for its simplicity and effectiveness. It comprises 19 layers and is characterized by its use of small (3x3) convolution filters, which allows it to capture local features in the image more effectively.</a:t>
            </a:r>
          </a:p>
          <a:p>
            <a:endParaRPr lang="en-US" sz="1400" dirty="0"/>
          </a:p>
          <a:p>
            <a:r>
              <a:rPr lang="en-US" sz="1400" dirty="0"/>
              <a:t>- It has been widely used in the field of image classification and has demonstrated excellent performance. Despite its increased computational demand compared to the </a:t>
            </a:r>
            <a:r>
              <a:rPr lang="en-US" sz="1400" dirty="0" err="1"/>
              <a:t>ResNet</a:t>
            </a:r>
            <a:r>
              <a:rPr lang="en-US" sz="1400" dirty="0"/>
              <a:t> models, it was included in this project to provide a comparative study between architectures that adopt different design principles.</a:t>
            </a:r>
            <a:endParaRPr lang="he-IL" sz="1400" dirty="0"/>
          </a:p>
        </p:txBody>
      </p:sp>
    </p:spTree>
    <p:extLst>
      <p:ext uri="{BB962C8B-B14F-4D97-AF65-F5344CB8AC3E}">
        <p14:creationId xmlns:p14="http://schemas.microsoft.com/office/powerpoint/2010/main" val="139888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xmlns="" id="{554032D0-BCCE-E1DC-D760-77AE3B299FB2}"/>
              </a:ext>
            </a:extLst>
          </p:cNvPr>
          <p:cNvSpPr txBox="1">
            <a:spLocks/>
          </p:cNvSpPr>
          <p:nvPr/>
        </p:nvSpPr>
        <p:spPr>
          <a:xfrm>
            <a:off x="1599756" y="772620"/>
            <a:ext cx="5260442" cy="6321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2pPr>
            <a:lvl3pPr marR="0" lvl="2"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3pPr>
            <a:lvl4pPr marR="0" lvl="3"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4pPr>
            <a:lvl5pPr marR="0" lvl="4"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5pPr>
            <a:lvl6pPr marR="0" lvl="5"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6pPr>
            <a:lvl7pPr marR="0" lvl="6"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7pPr>
            <a:lvl8pPr marR="0" lvl="7"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8pPr>
            <a:lvl9pPr marR="0" lvl="8"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9pPr>
          </a:lstStyle>
          <a:p>
            <a:pPr algn="ctr"/>
            <a:r>
              <a:rPr lang="en-US" sz="4400" dirty="0">
                <a:solidFill>
                  <a:schemeClr val="dk2"/>
                </a:solidFill>
                <a:uFill>
                  <a:noFill/>
                </a:uFill>
              </a:rPr>
              <a:t>DenseNet-121</a:t>
            </a:r>
            <a:endParaRPr lang="he-IL" dirty="0"/>
          </a:p>
        </p:txBody>
      </p:sp>
      <p:sp>
        <p:nvSpPr>
          <p:cNvPr id="5" name="כותרת 6">
            <a:extLst>
              <a:ext uri="{FF2B5EF4-FFF2-40B4-BE49-F238E27FC236}">
                <a16:creationId xmlns:a16="http://schemas.microsoft.com/office/drawing/2014/main" xmlns="" id="{FC1E0593-3524-3EB6-D024-E7D41641866A}"/>
              </a:ext>
            </a:extLst>
          </p:cNvPr>
          <p:cNvSpPr txBox="1">
            <a:spLocks/>
          </p:cNvSpPr>
          <p:nvPr/>
        </p:nvSpPr>
        <p:spPr>
          <a:xfrm>
            <a:off x="868162" y="1413870"/>
            <a:ext cx="6897094" cy="2133395"/>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2pPr>
            <a:lvl3pPr marR="0" lvl="2"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3pPr>
            <a:lvl4pPr marR="0" lvl="3"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4pPr>
            <a:lvl5pPr marR="0" lvl="4"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5pPr>
            <a:lvl6pPr marR="0" lvl="5"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6pPr>
            <a:lvl7pPr marR="0" lvl="6"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7pPr>
            <a:lvl8pPr marR="0" lvl="7"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8pPr>
            <a:lvl9pPr marR="0" lvl="8"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9pPr>
          </a:lstStyle>
          <a:p>
            <a:r>
              <a:rPr lang="en-US" sz="1400" dirty="0"/>
              <a:t>- </a:t>
            </a:r>
            <a:r>
              <a:rPr lang="en-US" sz="1400" dirty="0" err="1"/>
              <a:t>DenseNet</a:t>
            </a:r>
            <a:r>
              <a:rPr lang="en-US" sz="1400" dirty="0"/>
              <a:t> is a CNN architecture where each layer is directly connected to every other layer in a feed-forward fashion (within each Dense Block). For each layer, the feature maps of all preceding layers are treated as separate inputs whereas its own feature maps are passed on as inputs to all subsequent layers. </a:t>
            </a:r>
          </a:p>
          <a:p>
            <a:endParaRPr lang="en-US" sz="1400" dirty="0"/>
          </a:p>
          <a:p>
            <a:r>
              <a:rPr lang="en-US" sz="1400" dirty="0"/>
              <a:t>- This architecture has a compact and efficient structure. It enables better gradient flow (alleviating the vanishing-gradient problem), strengthened feature propagation and improved feature reuse.</a:t>
            </a:r>
          </a:p>
          <a:p>
            <a:endParaRPr lang="en-US" sz="1400" dirty="0"/>
          </a:p>
          <a:p>
            <a:r>
              <a:rPr lang="en-US" sz="1400" dirty="0"/>
              <a:t>- This connectivity pattern yields state-of-the-art accuracies on CIFAR10/100 (with or without data augmentation) and SVHN. On the large scale ILSVRC 2012 (ImageNet) dataset, </a:t>
            </a:r>
            <a:r>
              <a:rPr lang="en-US" sz="1400" dirty="0" err="1"/>
              <a:t>DenseNet</a:t>
            </a:r>
            <a:r>
              <a:rPr lang="en-US" sz="1400" dirty="0"/>
              <a:t> achieves a similar accuracy as </a:t>
            </a:r>
            <a:r>
              <a:rPr lang="en-US" sz="1400" dirty="0" err="1"/>
              <a:t>ResNet</a:t>
            </a:r>
            <a:r>
              <a:rPr lang="en-US" sz="1400" dirty="0"/>
              <a:t>, but using less than half the amount of parameters and roughly half the number of FLOPs.</a:t>
            </a:r>
            <a:endParaRPr lang="he-IL" sz="1400" dirty="0"/>
          </a:p>
        </p:txBody>
      </p:sp>
    </p:spTree>
    <p:extLst>
      <p:ext uri="{BB962C8B-B14F-4D97-AF65-F5344CB8AC3E}">
        <p14:creationId xmlns:p14="http://schemas.microsoft.com/office/powerpoint/2010/main" val="164983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xmlns="" id="{554032D0-BCCE-E1DC-D760-77AE3B299FB2}"/>
              </a:ext>
            </a:extLst>
          </p:cNvPr>
          <p:cNvSpPr txBox="1">
            <a:spLocks/>
          </p:cNvSpPr>
          <p:nvPr/>
        </p:nvSpPr>
        <p:spPr>
          <a:xfrm>
            <a:off x="967756" y="-56055"/>
            <a:ext cx="7208488" cy="6321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2pPr>
            <a:lvl3pPr marR="0" lvl="2"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3pPr>
            <a:lvl4pPr marR="0" lvl="3"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4pPr>
            <a:lvl5pPr marR="0" lvl="4"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5pPr>
            <a:lvl6pPr marR="0" lvl="5"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6pPr>
            <a:lvl7pPr marR="0" lvl="6"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7pPr>
            <a:lvl8pPr marR="0" lvl="7"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8pPr>
            <a:lvl9pPr marR="0" lvl="8" algn="ctr" rtl="0">
              <a:lnSpc>
                <a:spcPct val="100000"/>
              </a:lnSpc>
              <a:spcBef>
                <a:spcPts val="0"/>
              </a:spcBef>
              <a:spcAft>
                <a:spcPts val="0"/>
              </a:spcAft>
              <a:buClr>
                <a:schemeClr val="lt1"/>
              </a:buClr>
              <a:buSzPts val="4200"/>
              <a:buFont typeface="Aldrich"/>
              <a:buNone/>
              <a:defRPr sz="4200" b="0" i="0" u="none" strike="noStrike" cap="none">
                <a:solidFill>
                  <a:schemeClr val="lt1"/>
                </a:solidFill>
                <a:latin typeface="Aldrich"/>
                <a:ea typeface="Aldrich"/>
                <a:cs typeface="Aldrich"/>
                <a:sym typeface="Aldrich"/>
              </a:defRPr>
            </a:lvl9pPr>
          </a:lstStyle>
          <a:p>
            <a:pPr algn="ctr"/>
            <a:r>
              <a:rPr lang="en-US" sz="4400" dirty="0">
                <a:solidFill>
                  <a:schemeClr val="dk2"/>
                </a:solidFill>
                <a:uFill>
                  <a:noFill/>
                </a:uFill>
              </a:rPr>
              <a:t>Deep Learning Pipeline</a:t>
            </a:r>
            <a:endParaRPr lang="he-IL" dirty="0"/>
          </a:p>
        </p:txBody>
      </p:sp>
      <p:graphicFrame>
        <p:nvGraphicFramePr>
          <p:cNvPr id="5" name="דיאגרמה 4">
            <a:extLst>
              <a:ext uri="{FF2B5EF4-FFF2-40B4-BE49-F238E27FC236}">
                <a16:creationId xmlns:a16="http://schemas.microsoft.com/office/drawing/2014/main" xmlns="" id="{D896AF52-2104-A5B5-3BB7-02ADEC4B1F83}"/>
              </a:ext>
            </a:extLst>
          </p:cNvPr>
          <p:cNvGraphicFramePr/>
          <p:nvPr>
            <p:extLst>
              <p:ext uri="{D42A27DB-BD31-4B8C-83A1-F6EECF244321}">
                <p14:modId xmlns:p14="http://schemas.microsoft.com/office/powerpoint/2010/main" val="4234975551"/>
              </p:ext>
            </p:extLst>
          </p:nvPr>
        </p:nvGraphicFramePr>
        <p:xfrm>
          <a:off x="559594" y="587734"/>
          <a:ext cx="316944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דיאגרמה 6">
            <a:extLst>
              <a:ext uri="{FF2B5EF4-FFF2-40B4-BE49-F238E27FC236}">
                <a16:creationId xmlns:a16="http://schemas.microsoft.com/office/drawing/2014/main" xmlns="" id="{664AEE87-7747-2900-3CE5-9D153905EFA6}"/>
              </a:ext>
            </a:extLst>
          </p:cNvPr>
          <p:cNvGraphicFramePr/>
          <p:nvPr>
            <p:extLst>
              <p:ext uri="{D42A27DB-BD31-4B8C-83A1-F6EECF244321}">
                <p14:modId xmlns:p14="http://schemas.microsoft.com/office/powerpoint/2010/main" val="594322476"/>
              </p:ext>
            </p:extLst>
          </p:nvPr>
        </p:nvGraphicFramePr>
        <p:xfrm>
          <a:off x="4798220" y="539750"/>
          <a:ext cx="3169444"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2158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8"/>
        <p:cNvGrpSpPr/>
        <p:nvPr/>
      </p:nvGrpSpPr>
      <p:grpSpPr>
        <a:xfrm>
          <a:off x="0" y="0"/>
          <a:ext cx="0" cy="0"/>
          <a:chOff x="0" y="0"/>
          <a:chExt cx="0" cy="0"/>
        </a:xfrm>
      </p:grpSpPr>
      <p:sp>
        <p:nvSpPr>
          <p:cNvPr id="2599" name="Google Shape;2599;p59"/>
          <p:cNvSpPr txBox="1">
            <a:spLocks noGrp="1"/>
          </p:cNvSpPr>
          <p:nvPr>
            <p:ph type="title"/>
          </p:nvPr>
        </p:nvSpPr>
        <p:spPr>
          <a:xfrm>
            <a:off x="545940" y="49024"/>
            <a:ext cx="7713000" cy="420600"/>
          </a:xfrm>
          <a:prstGeom prst="rect">
            <a:avLst/>
          </a:prstGeom>
        </p:spPr>
        <p:txBody>
          <a:bodyPr spcFirstLastPara="1" wrap="square" lIns="91425" tIns="0" rIns="91425" bIns="91425" anchor="t" anchorCtr="0">
            <a:noAutofit/>
          </a:bodyPr>
          <a:lstStyle/>
          <a:p>
            <a:pPr lvl="0"/>
            <a:r>
              <a:rPr lang="en-US" dirty="0"/>
              <a:t>Project results </a:t>
            </a:r>
            <a:endParaRPr dirty="0"/>
          </a:p>
        </p:txBody>
      </p:sp>
      <p:graphicFrame>
        <p:nvGraphicFramePr>
          <p:cNvPr id="2600" name="Google Shape;2600;p59"/>
          <p:cNvGraphicFramePr/>
          <p:nvPr>
            <p:extLst>
              <p:ext uri="{D42A27DB-BD31-4B8C-83A1-F6EECF244321}">
                <p14:modId xmlns:p14="http://schemas.microsoft.com/office/powerpoint/2010/main" val="3410538198"/>
              </p:ext>
            </p:extLst>
          </p:nvPr>
        </p:nvGraphicFramePr>
        <p:xfrm>
          <a:off x="326408" y="469624"/>
          <a:ext cx="7932532" cy="4440090"/>
        </p:xfrm>
        <a:graphic>
          <a:graphicData uri="http://schemas.openxmlformats.org/drawingml/2006/table">
            <a:tbl>
              <a:tblPr>
                <a:noFill/>
                <a:tableStyleId>{2A5821E5-67BC-4B25-9373-5C71A1C7E108}</a:tableStyleId>
              </a:tblPr>
              <a:tblGrid>
                <a:gridCol w="3359767">
                  <a:extLst>
                    <a:ext uri="{9D8B030D-6E8A-4147-A177-3AD203B41FA5}">
                      <a16:colId xmlns:a16="http://schemas.microsoft.com/office/drawing/2014/main" xmlns="" val="20000"/>
                    </a:ext>
                  </a:extLst>
                </a:gridCol>
                <a:gridCol w="1769423">
                  <a:extLst>
                    <a:ext uri="{9D8B030D-6E8A-4147-A177-3AD203B41FA5}">
                      <a16:colId xmlns:a16="http://schemas.microsoft.com/office/drawing/2014/main" xmlns="" val="20001"/>
                    </a:ext>
                  </a:extLst>
                </a:gridCol>
                <a:gridCol w="945050">
                  <a:extLst>
                    <a:ext uri="{9D8B030D-6E8A-4147-A177-3AD203B41FA5}">
                      <a16:colId xmlns:a16="http://schemas.microsoft.com/office/drawing/2014/main" xmlns="" val="2991548010"/>
                    </a:ext>
                  </a:extLst>
                </a:gridCol>
                <a:gridCol w="929146">
                  <a:extLst>
                    <a:ext uri="{9D8B030D-6E8A-4147-A177-3AD203B41FA5}">
                      <a16:colId xmlns:a16="http://schemas.microsoft.com/office/drawing/2014/main" xmlns="" val="3351884120"/>
                    </a:ext>
                  </a:extLst>
                </a:gridCol>
                <a:gridCol w="929146">
                  <a:extLst>
                    <a:ext uri="{9D8B030D-6E8A-4147-A177-3AD203B41FA5}">
                      <a16:colId xmlns:a16="http://schemas.microsoft.com/office/drawing/2014/main" xmlns="" val="781046815"/>
                    </a:ext>
                  </a:extLst>
                </a:gridCol>
              </a:tblGrid>
              <a:tr h="255600">
                <a:tc>
                  <a:txBody>
                    <a:bodyPr/>
                    <a:lstStyle/>
                    <a:p>
                      <a:pPr marL="0" lvl="0" indent="0" algn="ctr" rtl="0">
                        <a:spcBef>
                          <a:spcPts val="0"/>
                        </a:spcBef>
                        <a:spcAft>
                          <a:spcPts val="0"/>
                        </a:spcAft>
                        <a:buNone/>
                      </a:pPr>
                      <a:r>
                        <a:rPr lang="en-US" sz="1100" dirty="0">
                          <a:solidFill>
                            <a:schemeClr val="dk2"/>
                          </a:solidFill>
                          <a:latin typeface="Aldrich"/>
                          <a:ea typeface="Aldrich"/>
                          <a:cs typeface="Aldrich"/>
                          <a:sym typeface="Aldrich"/>
                        </a:rPr>
                        <a:t>Model Name</a:t>
                      </a:r>
                      <a:endParaRPr sz="1100" dirty="0">
                        <a:solidFill>
                          <a:schemeClr val="dk2"/>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1600"/>
                        </a:spcAft>
                        <a:buNone/>
                      </a:pPr>
                      <a:r>
                        <a:rPr lang="en-US" sz="1000" dirty="0">
                          <a:solidFill>
                            <a:schemeClr val="dk2"/>
                          </a:solidFill>
                          <a:latin typeface="Aldrich"/>
                          <a:ea typeface="Bai Jamjuree"/>
                          <a:cs typeface="Bai Jamjuree"/>
                          <a:sym typeface="Aldrich"/>
                        </a:rPr>
                        <a:t> Class</a:t>
                      </a:r>
                      <a:endParaRPr sz="1000" dirty="0">
                        <a:solidFill>
                          <a:schemeClr val="lt1"/>
                        </a:solidFill>
                        <a:latin typeface="Bai Jamjuree"/>
                        <a:ea typeface="Bai Jamjuree"/>
                        <a:cs typeface="Bai Jamjuree"/>
                        <a:sym typeface="Bai Jamjuree"/>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1600"/>
                        </a:spcAft>
                        <a:buNone/>
                      </a:pPr>
                      <a:r>
                        <a:rPr lang="en-US" sz="1000" dirty="0">
                          <a:solidFill>
                            <a:schemeClr val="dk2"/>
                          </a:solidFill>
                          <a:latin typeface="Aldrich"/>
                          <a:ea typeface="Bai Jamjuree"/>
                          <a:cs typeface="Bai Jamjuree"/>
                          <a:sym typeface="Aldrich"/>
                        </a:rPr>
                        <a:t>Precision</a:t>
                      </a:r>
                      <a:endParaRPr sz="1000" dirty="0">
                        <a:solidFill>
                          <a:schemeClr val="lt1"/>
                        </a:solidFill>
                        <a:latin typeface="Bai Jamjuree"/>
                        <a:ea typeface="Bai Jamjuree"/>
                        <a:cs typeface="Bai Jamjuree"/>
                        <a:sym typeface="Bai Jamjuree"/>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1600"/>
                        </a:spcAft>
                        <a:buNone/>
                      </a:pPr>
                      <a:r>
                        <a:rPr lang="en-US" sz="1000" dirty="0">
                          <a:solidFill>
                            <a:schemeClr val="dk2"/>
                          </a:solidFill>
                          <a:latin typeface="Aldrich"/>
                          <a:ea typeface="Bai Jamjuree"/>
                          <a:cs typeface="Bai Jamjuree"/>
                          <a:sym typeface="Aldrich"/>
                        </a:rPr>
                        <a:t>Recall</a:t>
                      </a:r>
                      <a:endParaRPr sz="1000" dirty="0">
                        <a:solidFill>
                          <a:schemeClr val="lt1"/>
                        </a:solidFill>
                        <a:latin typeface="Bai Jamjuree"/>
                        <a:ea typeface="Bai Jamjuree"/>
                        <a:cs typeface="Bai Jamjuree"/>
                        <a:sym typeface="Bai Jamjuree"/>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US" sz="1000" dirty="0">
                          <a:solidFill>
                            <a:schemeClr val="dk2"/>
                          </a:solidFill>
                          <a:latin typeface="Aldrich"/>
                          <a:ea typeface="Bai Jamjuree"/>
                          <a:cs typeface="Bai Jamjuree"/>
                          <a:sym typeface="Aldrich"/>
                        </a:rPr>
                        <a:t>F1-Score</a:t>
                      </a:r>
                      <a:endParaRPr lang="en-US" sz="1000" dirty="0">
                        <a:solidFill>
                          <a:schemeClr val="lt1"/>
                        </a:solidFill>
                        <a:latin typeface="Bai Jamjuree"/>
                        <a:ea typeface="Bai Jamjuree"/>
                        <a:cs typeface="Bai Jamjuree"/>
                        <a:sym typeface="Bai Jamjuree"/>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xmlns="" val="3234398568"/>
                  </a:ext>
                </a:extLst>
              </a:tr>
              <a:tr h="255600">
                <a:tc rowSpan="4">
                  <a:txBody>
                    <a:bodyPr/>
                    <a:lstStyle/>
                    <a:p>
                      <a:pPr marL="0" lvl="0" indent="0" algn="l" rtl="0">
                        <a:spcBef>
                          <a:spcPts val="0"/>
                        </a:spcBef>
                        <a:spcAft>
                          <a:spcPts val="0"/>
                        </a:spcAft>
                        <a:buNone/>
                      </a:pPr>
                      <a:r>
                        <a:rPr lang="en-US" sz="1050" dirty="0">
                          <a:solidFill>
                            <a:schemeClr val="dk2"/>
                          </a:solidFill>
                          <a:uFill>
                            <a:noFill/>
                          </a:uFill>
                          <a:latin typeface="Aldrich"/>
                          <a:ea typeface="Aldrich"/>
                          <a:cs typeface="Aldrich"/>
                          <a:sym typeface="Aldrich"/>
                        </a:rPr>
                        <a:t>Residual Neural Network-18 (ResNet-18)</a:t>
                      </a:r>
                    </a:p>
                    <a:p>
                      <a:pPr marL="0" lvl="0" indent="0" algn="l" rtl="0">
                        <a:spcBef>
                          <a:spcPts val="0"/>
                        </a:spcBef>
                        <a:spcAft>
                          <a:spcPts val="0"/>
                        </a:spcAft>
                        <a:buNone/>
                      </a:pPr>
                      <a:endParaRPr lang="en-US" sz="1050" dirty="0">
                        <a:solidFill>
                          <a:schemeClr val="dk2"/>
                        </a:solidFill>
                        <a:uFill>
                          <a:noFill/>
                        </a:uFill>
                        <a:latin typeface="Aldrich"/>
                        <a:ea typeface="Aldrich"/>
                        <a:cs typeface="Aldrich"/>
                        <a:sym typeface="Aldrich"/>
                      </a:endParaRPr>
                    </a:p>
                    <a:p>
                      <a:pPr marL="0" lvl="0" indent="0" algn="l" rtl="0">
                        <a:spcBef>
                          <a:spcPts val="0"/>
                        </a:spcBef>
                        <a:spcAft>
                          <a:spcPts val="0"/>
                        </a:spcAft>
                        <a:buNone/>
                      </a:pPr>
                      <a:r>
                        <a:rPr lang="en-US" sz="1050" dirty="0">
                          <a:solidFill>
                            <a:schemeClr val="dk2"/>
                          </a:solidFill>
                          <a:uFill>
                            <a:noFill/>
                          </a:uFill>
                          <a:latin typeface="Aldrich"/>
                          <a:ea typeface="Aldrich"/>
                          <a:cs typeface="Aldrich"/>
                          <a:sym typeface="Aldrich"/>
                        </a:rPr>
                        <a:t>Wall Time Running 35 minutes </a:t>
                      </a:r>
                      <a:endParaRPr lang="en-US" sz="1050" dirty="0">
                        <a:solidFill>
                          <a:schemeClr val="dk2"/>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1600"/>
                        </a:spcAft>
                        <a:buNone/>
                      </a:pPr>
                      <a:r>
                        <a:rPr lang="en-US" sz="800" dirty="0">
                          <a:solidFill>
                            <a:schemeClr val="lt1"/>
                          </a:solidFill>
                          <a:latin typeface="Bai Jamjuree"/>
                          <a:ea typeface="Bai Jamjuree"/>
                          <a:cs typeface="Bai Jamjuree"/>
                          <a:sym typeface="Bai Jamjuree"/>
                        </a:rPr>
                        <a:t>COVID-19 </a:t>
                      </a:r>
                      <a:endParaRPr sz="800" dirty="0">
                        <a:solidFill>
                          <a:schemeClr val="lt1"/>
                        </a:solidFill>
                        <a:latin typeface="Bai Jamjuree"/>
                        <a:ea typeface="Bai Jamjuree"/>
                        <a:cs typeface="Bai Jamjuree"/>
                        <a:sym typeface="Bai Jamjuree"/>
                      </a:endParaRPr>
                    </a:p>
                  </a:txBody>
                  <a:tcPr marL="0" marR="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1600"/>
                        </a:spcAft>
                        <a:buNone/>
                      </a:pPr>
                      <a:r>
                        <a:rPr lang="en-US" sz="900" b="1" dirty="0">
                          <a:solidFill>
                            <a:schemeClr val="lt1"/>
                          </a:solidFill>
                          <a:latin typeface="Bai Jamjuree"/>
                          <a:ea typeface="Bai Jamjuree"/>
                          <a:cs typeface="Bai Jamjuree"/>
                          <a:sym typeface="Bai Jamjuree"/>
                        </a:rPr>
                        <a:t>0.63</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noFill/>
                  </a:tcPr>
                </a:tc>
                <a:tc>
                  <a:txBody>
                    <a:bodyPr/>
                    <a:lstStyle/>
                    <a:p>
                      <a:pPr marL="0" lvl="0" indent="0" algn="ctr" rtl="0">
                        <a:spcBef>
                          <a:spcPts val="0"/>
                        </a:spcBef>
                        <a:spcAft>
                          <a:spcPts val="1600"/>
                        </a:spcAft>
                        <a:buNone/>
                      </a:pPr>
                      <a:r>
                        <a:rPr lang="en-US" sz="900" b="1" dirty="0">
                          <a:solidFill>
                            <a:schemeClr val="lt1"/>
                          </a:solidFill>
                          <a:latin typeface="Bai Jamjuree"/>
                          <a:ea typeface="Bai Jamjuree"/>
                          <a:cs typeface="Bai Jamjuree"/>
                          <a:sym typeface="Bai Jamjuree"/>
                        </a:rPr>
                        <a:t>0.77</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00B0F0"/>
                    </a:solidFill>
                  </a:tcPr>
                </a:tc>
                <a:tc>
                  <a:txBody>
                    <a:bodyPr/>
                    <a:lstStyle/>
                    <a:p>
                      <a:pPr marL="0" lvl="0" indent="0" algn="ctr" rtl="0">
                        <a:spcBef>
                          <a:spcPts val="0"/>
                        </a:spcBef>
                        <a:spcAft>
                          <a:spcPts val="1600"/>
                        </a:spcAft>
                        <a:buNone/>
                      </a:pPr>
                      <a:r>
                        <a:rPr lang="en-US" sz="900" b="1" dirty="0">
                          <a:solidFill>
                            <a:schemeClr val="lt1"/>
                          </a:solidFill>
                          <a:latin typeface="Bai Jamjuree"/>
                          <a:ea typeface="Bai Jamjuree"/>
                          <a:cs typeface="Bai Jamjuree"/>
                          <a:sym typeface="Bai Jamjuree"/>
                        </a:rPr>
                        <a:t>0.69</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noFill/>
                  </a:tcPr>
                </a:tc>
                <a:extLst>
                  <a:ext uri="{0D108BD9-81ED-4DB2-BD59-A6C34878D82A}">
                    <a16:rowId xmlns:a16="http://schemas.microsoft.com/office/drawing/2014/main" xmlns="" val="10000"/>
                  </a:ext>
                </a:extLst>
              </a:tr>
              <a:tr h="255600">
                <a:tc vMerge="1">
                  <a:txBody>
                    <a:bodyPr/>
                    <a:lstStyle/>
                    <a:p>
                      <a:pPr rtl="1"/>
                      <a:endParaRPr lang="he-IL"/>
                    </a:p>
                  </a:txBody>
                  <a:tcPr/>
                </a:tc>
                <a:tc>
                  <a:txBody>
                    <a:bodyPr/>
                    <a:lstStyle/>
                    <a:p>
                      <a:pPr marL="0" lvl="0" indent="0" algn="ctr" rtl="0">
                        <a:spcBef>
                          <a:spcPts val="0"/>
                        </a:spcBef>
                        <a:spcAft>
                          <a:spcPts val="1600"/>
                        </a:spcAft>
                        <a:buNone/>
                      </a:pPr>
                      <a:r>
                        <a:rPr lang="en-US" sz="800" dirty="0">
                          <a:solidFill>
                            <a:schemeClr val="lt1"/>
                          </a:solidFill>
                          <a:latin typeface="Bai Jamjuree"/>
                          <a:ea typeface="Bai Jamjuree"/>
                          <a:cs typeface="Bai Jamjuree"/>
                          <a:sym typeface="Bai Jamjuree"/>
                        </a:rPr>
                        <a:t>Viral Pneumonia</a:t>
                      </a:r>
                      <a:endParaRPr sz="800"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1600"/>
                        </a:spcAft>
                        <a:buNone/>
                      </a:pPr>
                      <a:r>
                        <a:rPr lang="en-US" sz="900" b="1" dirty="0">
                          <a:solidFill>
                            <a:schemeClr val="lt1"/>
                          </a:solidFill>
                          <a:latin typeface="Bai Jamjuree"/>
                          <a:ea typeface="Bai Jamjuree"/>
                          <a:cs typeface="Bai Jamjuree"/>
                          <a:sym typeface="Bai Jamjuree"/>
                        </a:rPr>
                        <a:t>0.94</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00B0F0"/>
                    </a:solidFill>
                  </a:tcPr>
                </a:tc>
                <a:tc>
                  <a:txBody>
                    <a:bodyPr/>
                    <a:lstStyle/>
                    <a:p>
                      <a:pPr marL="0" lvl="0" indent="0" algn="ctr" rtl="0">
                        <a:spcBef>
                          <a:spcPts val="0"/>
                        </a:spcBef>
                        <a:spcAft>
                          <a:spcPts val="1600"/>
                        </a:spcAft>
                        <a:buNone/>
                      </a:pPr>
                      <a:r>
                        <a:rPr lang="en-US" sz="900" b="1" dirty="0">
                          <a:solidFill>
                            <a:schemeClr val="tx1"/>
                          </a:solidFill>
                          <a:latin typeface="Bai Jamjuree"/>
                          <a:ea typeface="Bai Jamjuree"/>
                          <a:cs typeface="Bai Jamjuree"/>
                          <a:sym typeface="Bai Jamjuree"/>
                        </a:rPr>
                        <a:t>0.89</a:t>
                      </a:r>
                      <a:endParaRPr sz="900" b="1" dirty="0">
                        <a:solidFill>
                          <a:schemeClr val="tx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2"/>
                    </a:solidFill>
                  </a:tcPr>
                </a:tc>
                <a:tc>
                  <a:txBody>
                    <a:bodyPr/>
                    <a:lstStyle/>
                    <a:p>
                      <a:pPr marL="0" lvl="0" indent="0" algn="ctr" rtl="0">
                        <a:spcBef>
                          <a:spcPts val="0"/>
                        </a:spcBef>
                        <a:spcAft>
                          <a:spcPts val="1600"/>
                        </a:spcAft>
                        <a:buNone/>
                      </a:pPr>
                      <a:r>
                        <a:rPr lang="en-US" sz="900" b="1" dirty="0">
                          <a:solidFill>
                            <a:schemeClr val="lt1"/>
                          </a:solidFill>
                          <a:latin typeface="Bai Jamjuree"/>
                          <a:ea typeface="Bai Jamjuree"/>
                          <a:cs typeface="Bai Jamjuree"/>
                          <a:sym typeface="Bai Jamjuree"/>
                        </a:rPr>
                        <a:t>0.91</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00B0F0"/>
                    </a:solidFill>
                  </a:tcPr>
                </a:tc>
                <a:extLst>
                  <a:ext uri="{0D108BD9-81ED-4DB2-BD59-A6C34878D82A}">
                    <a16:rowId xmlns:a16="http://schemas.microsoft.com/office/drawing/2014/main" xmlns="" val="2699370199"/>
                  </a:ext>
                </a:extLst>
              </a:tr>
              <a:tr h="255600">
                <a:tc vMerge="1">
                  <a:txBody>
                    <a:bodyPr/>
                    <a:lstStyle/>
                    <a:p>
                      <a:pPr rtl="1"/>
                      <a:endParaRPr lang="he-IL"/>
                    </a:p>
                  </a:txBody>
                  <a:tcPr/>
                </a:tc>
                <a:tc>
                  <a:txBody>
                    <a:bodyPr/>
                    <a:lstStyle/>
                    <a:p>
                      <a:pPr marL="0" lvl="0" indent="0" algn="ctr" rtl="0">
                        <a:spcBef>
                          <a:spcPts val="0"/>
                        </a:spcBef>
                        <a:spcAft>
                          <a:spcPts val="1600"/>
                        </a:spcAft>
                        <a:buNone/>
                      </a:pPr>
                      <a:r>
                        <a:rPr lang="en-US" sz="800" dirty="0">
                          <a:solidFill>
                            <a:schemeClr val="lt1"/>
                          </a:solidFill>
                          <a:latin typeface="Bai Jamjuree"/>
                          <a:ea typeface="Bai Jamjuree"/>
                          <a:cs typeface="Bai Jamjuree"/>
                          <a:sym typeface="Bai Jamjuree"/>
                        </a:rPr>
                        <a:t>Lung Opacity</a:t>
                      </a:r>
                      <a:endParaRPr sz="800"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noFill/>
                  </a:tcPr>
                </a:tc>
                <a:tc>
                  <a:txBody>
                    <a:bodyPr/>
                    <a:lstStyle/>
                    <a:p>
                      <a:pPr marL="0" lvl="0" indent="0" algn="ctr" rtl="0">
                        <a:spcBef>
                          <a:spcPts val="0"/>
                        </a:spcBef>
                        <a:spcAft>
                          <a:spcPts val="1600"/>
                        </a:spcAft>
                        <a:buNone/>
                      </a:pPr>
                      <a:r>
                        <a:rPr lang="en-US" sz="900" b="1" dirty="0">
                          <a:solidFill>
                            <a:schemeClr val="lt1"/>
                          </a:solidFill>
                          <a:latin typeface="Bai Jamjuree"/>
                          <a:ea typeface="Bai Jamjuree"/>
                          <a:cs typeface="Bai Jamjuree"/>
                          <a:sym typeface="Bai Jamjuree"/>
                        </a:rPr>
                        <a:t>0.72</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noFill/>
                  </a:tcPr>
                </a:tc>
                <a:tc>
                  <a:txBody>
                    <a:bodyPr/>
                    <a:lstStyle/>
                    <a:p>
                      <a:pPr marL="0" lvl="0" indent="0" algn="ctr" rtl="0">
                        <a:spcBef>
                          <a:spcPts val="0"/>
                        </a:spcBef>
                        <a:spcAft>
                          <a:spcPts val="1600"/>
                        </a:spcAft>
                        <a:buNone/>
                      </a:pPr>
                      <a:r>
                        <a:rPr lang="en-US" sz="900" b="1" dirty="0">
                          <a:solidFill>
                            <a:schemeClr val="lt1"/>
                          </a:solidFill>
                          <a:latin typeface="Bai Jamjuree"/>
                          <a:ea typeface="Bai Jamjuree"/>
                          <a:cs typeface="Bai Jamjuree"/>
                          <a:sym typeface="Bai Jamjuree"/>
                        </a:rPr>
                        <a:t>0.78</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00B0F0"/>
                    </a:solidFill>
                  </a:tcPr>
                </a:tc>
                <a:tc>
                  <a:txBody>
                    <a:bodyPr/>
                    <a:lstStyle/>
                    <a:p>
                      <a:pPr marL="0" lvl="0" indent="0" algn="ctr" rtl="0">
                        <a:spcBef>
                          <a:spcPts val="0"/>
                        </a:spcBef>
                        <a:spcAft>
                          <a:spcPts val="1600"/>
                        </a:spcAft>
                        <a:buNone/>
                      </a:pPr>
                      <a:r>
                        <a:rPr lang="en-US" sz="900" b="1" dirty="0">
                          <a:solidFill>
                            <a:schemeClr val="lt1"/>
                          </a:solidFill>
                          <a:latin typeface="Bai Jamjuree"/>
                          <a:ea typeface="Bai Jamjuree"/>
                          <a:cs typeface="Bai Jamjuree"/>
                          <a:sym typeface="Bai Jamjuree"/>
                        </a:rPr>
                        <a:t>0.75</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00B0F0"/>
                    </a:solidFill>
                  </a:tcPr>
                </a:tc>
                <a:extLst>
                  <a:ext uri="{0D108BD9-81ED-4DB2-BD59-A6C34878D82A}">
                    <a16:rowId xmlns:a16="http://schemas.microsoft.com/office/drawing/2014/main" xmlns="" val="4130480237"/>
                  </a:ext>
                </a:extLst>
              </a:tr>
              <a:tr h="255600">
                <a:tc vMerge="1">
                  <a:txBody>
                    <a:bodyPr/>
                    <a:lstStyle/>
                    <a:p>
                      <a:pPr marL="0" lvl="0" indent="0" algn="l" rtl="0">
                        <a:spcBef>
                          <a:spcPts val="0"/>
                        </a:spcBef>
                        <a:spcAft>
                          <a:spcPts val="0"/>
                        </a:spcAft>
                        <a:buNone/>
                      </a:pPr>
                      <a:endParaRPr lang="en-US" sz="1100" dirty="0">
                        <a:solidFill>
                          <a:schemeClr val="dk2"/>
                        </a:solidFill>
                        <a:latin typeface="Aldrich"/>
                        <a:ea typeface="Aldrich"/>
                        <a:cs typeface="Aldrich"/>
                        <a:sym typeface="Aldrich"/>
                      </a:endParaRP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1600"/>
                        </a:spcAft>
                        <a:buNone/>
                      </a:pPr>
                      <a:r>
                        <a:rPr lang="en-US" sz="800" dirty="0">
                          <a:solidFill>
                            <a:schemeClr val="lt1"/>
                          </a:solidFill>
                          <a:latin typeface="Bai Jamjuree"/>
                          <a:ea typeface="Bai Jamjuree"/>
                          <a:cs typeface="Bai Jamjuree"/>
                          <a:sym typeface="Bai Jamjuree"/>
                        </a:rPr>
                        <a:t>Normal cases</a:t>
                      </a:r>
                      <a:endParaRPr sz="800"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1600"/>
                        </a:spcAft>
                        <a:buNone/>
                      </a:pPr>
                      <a:r>
                        <a:rPr lang="en-US" sz="900" b="1" dirty="0">
                          <a:solidFill>
                            <a:schemeClr val="lt1"/>
                          </a:solidFill>
                          <a:latin typeface="Bai Jamjuree"/>
                          <a:ea typeface="Bai Jamjuree"/>
                          <a:cs typeface="Bai Jamjuree"/>
                          <a:sym typeface="Bai Jamjuree"/>
                        </a:rPr>
                        <a:t>0.79</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00B0F0"/>
                    </a:solidFill>
                  </a:tcPr>
                </a:tc>
                <a:tc>
                  <a:txBody>
                    <a:bodyPr/>
                    <a:lstStyle/>
                    <a:p>
                      <a:pPr marL="0" lvl="0" indent="0" algn="ctr" rtl="0">
                        <a:spcBef>
                          <a:spcPts val="0"/>
                        </a:spcBef>
                        <a:spcAft>
                          <a:spcPts val="1600"/>
                        </a:spcAft>
                        <a:buNone/>
                      </a:pPr>
                      <a:r>
                        <a:rPr lang="en-US" sz="900" b="1" dirty="0">
                          <a:solidFill>
                            <a:schemeClr val="lt1"/>
                          </a:solidFill>
                          <a:latin typeface="Bai Jamjuree"/>
                          <a:ea typeface="Bai Jamjuree"/>
                          <a:cs typeface="Bai Jamjuree"/>
                          <a:sym typeface="Bai Jamjuree"/>
                        </a:rPr>
                        <a:t>0.77</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00B0F0"/>
                    </a:solidFill>
                  </a:tcPr>
                </a:tc>
                <a:tc>
                  <a:txBody>
                    <a:bodyPr/>
                    <a:lstStyle/>
                    <a:p>
                      <a:pPr marL="0" lvl="0" indent="0" algn="ctr" rtl="0">
                        <a:spcBef>
                          <a:spcPts val="0"/>
                        </a:spcBef>
                        <a:spcAft>
                          <a:spcPts val="1600"/>
                        </a:spcAft>
                        <a:buNone/>
                      </a:pPr>
                      <a:r>
                        <a:rPr lang="en-US" sz="900" b="1" dirty="0">
                          <a:solidFill>
                            <a:schemeClr val="lt1"/>
                          </a:solidFill>
                          <a:latin typeface="Bai Jamjuree"/>
                          <a:ea typeface="Bai Jamjuree"/>
                          <a:cs typeface="Bai Jamjuree"/>
                          <a:sym typeface="Bai Jamjuree"/>
                        </a:rPr>
                        <a:t>0.69</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00B0F0"/>
                    </a:solidFill>
                  </a:tcPr>
                </a:tc>
                <a:extLst>
                  <a:ext uri="{0D108BD9-81ED-4DB2-BD59-A6C34878D82A}">
                    <a16:rowId xmlns:a16="http://schemas.microsoft.com/office/drawing/2014/main" xmlns="" val="138808535"/>
                  </a:ext>
                </a:extLst>
              </a:tr>
              <a:tr h="255600">
                <a:tc rowSpan="4">
                  <a:txBody>
                    <a:bodyPr/>
                    <a:lstStyle/>
                    <a:p>
                      <a:pPr marL="0" lvl="0" indent="0" algn="l" rtl="0">
                        <a:spcBef>
                          <a:spcPts val="0"/>
                        </a:spcBef>
                        <a:spcAft>
                          <a:spcPts val="0"/>
                        </a:spcAft>
                        <a:buNone/>
                      </a:pPr>
                      <a:r>
                        <a:rPr lang="en-US" sz="1050" dirty="0">
                          <a:solidFill>
                            <a:schemeClr val="dk2"/>
                          </a:solidFill>
                          <a:uFill>
                            <a:noFill/>
                          </a:uFill>
                          <a:latin typeface="Aldrich"/>
                          <a:ea typeface="Aldrich"/>
                          <a:cs typeface="Aldrich"/>
                          <a:sym typeface="Aldrich"/>
                        </a:rPr>
                        <a:t>Residual Neural Network-50 (ResNet-50)</a:t>
                      </a:r>
                    </a:p>
                    <a:p>
                      <a:pPr marL="0" lvl="0" indent="0" algn="l" rtl="0">
                        <a:spcBef>
                          <a:spcPts val="0"/>
                        </a:spcBef>
                        <a:spcAft>
                          <a:spcPts val="0"/>
                        </a:spcAft>
                        <a:buNone/>
                      </a:pPr>
                      <a:endParaRPr lang="en-US" sz="1050" dirty="0">
                        <a:solidFill>
                          <a:schemeClr val="dk2"/>
                        </a:solidFill>
                        <a:uFill>
                          <a:noFill/>
                        </a:uFill>
                        <a:latin typeface="Aldrich"/>
                        <a:ea typeface="Aldrich"/>
                        <a:cs typeface="Aldrich"/>
                        <a:sym typeface="Aldrich"/>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a:solidFill>
                            <a:schemeClr val="dk2"/>
                          </a:solidFill>
                          <a:uFill>
                            <a:noFill/>
                          </a:uFill>
                          <a:latin typeface="Aldrich"/>
                          <a:ea typeface="Aldrich"/>
                          <a:cs typeface="Aldrich"/>
                          <a:sym typeface="Aldrich"/>
                        </a:rPr>
                        <a:t>Wall Time Running 47 minutes </a:t>
                      </a:r>
                      <a:endParaRPr lang="en-US" sz="1050" dirty="0">
                        <a:solidFill>
                          <a:schemeClr val="dk2"/>
                        </a:solidFill>
                        <a:latin typeface="Aldrich"/>
                        <a:ea typeface="Aldrich"/>
                        <a:cs typeface="Aldrich"/>
                        <a:sym typeface="Aldrich"/>
                      </a:endParaRPr>
                    </a:p>
                    <a:p>
                      <a:pPr marL="0" lvl="0" indent="0" algn="l" rtl="0">
                        <a:spcBef>
                          <a:spcPts val="0"/>
                        </a:spcBef>
                        <a:spcAft>
                          <a:spcPts val="0"/>
                        </a:spcAft>
                        <a:buNone/>
                      </a:pPr>
                      <a:endParaRPr lang="en-US" sz="1050" dirty="0">
                        <a:solidFill>
                          <a:schemeClr val="dk2"/>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1600"/>
                        </a:spcAft>
                        <a:buNone/>
                      </a:pPr>
                      <a:r>
                        <a:rPr lang="en-US" sz="800" dirty="0">
                          <a:solidFill>
                            <a:schemeClr val="lt1"/>
                          </a:solidFill>
                          <a:latin typeface="Bai Jamjuree"/>
                          <a:ea typeface="Bai Jamjuree"/>
                          <a:cs typeface="Bai Jamjuree"/>
                          <a:sym typeface="Bai Jamjuree"/>
                        </a:rPr>
                        <a:t>COVID-19 </a:t>
                      </a:r>
                    </a:p>
                  </a:txBody>
                  <a:tcPr marL="0" marR="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Clr>
                          <a:srgbClr val="000000"/>
                        </a:buClr>
                        <a:buFont typeface="Arial"/>
                        <a:buNone/>
                      </a:pPr>
                      <a:r>
                        <a:rPr lang="en-US" sz="900" b="1" i="0" u="none" strike="noStrike" cap="none" dirty="0">
                          <a:solidFill>
                            <a:schemeClr val="lt1"/>
                          </a:solidFill>
                          <a:latin typeface="Bai Jamjuree"/>
                          <a:ea typeface="Bai Jamjuree"/>
                          <a:cs typeface="Bai Jamjuree"/>
                          <a:sym typeface="Bai Jamjuree"/>
                        </a:rPr>
                        <a:t>0.67</a:t>
                      </a:r>
                      <a:endParaRPr sz="900" b="1" i="0" u="none" strike="noStrike" cap="none"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noFill/>
                  </a:tcPr>
                </a:tc>
                <a:tc>
                  <a:txBody>
                    <a:bodyPr/>
                    <a:lstStyle/>
                    <a:p>
                      <a:pPr marL="0" marR="0" lvl="0" indent="0" algn="ctr" rtl="0">
                        <a:lnSpc>
                          <a:spcPct val="100000"/>
                        </a:lnSpc>
                        <a:spcBef>
                          <a:spcPts val="0"/>
                        </a:spcBef>
                        <a:spcAft>
                          <a:spcPts val="1600"/>
                        </a:spcAft>
                        <a:buClr>
                          <a:srgbClr val="000000"/>
                        </a:buClr>
                        <a:buFont typeface="Arial"/>
                        <a:buNone/>
                      </a:pPr>
                      <a:r>
                        <a:rPr lang="en-US" sz="900" b="1" i="0" u="none" strike="noStrike" cap="none" dirty="0">
                          <a:solidFill>
                            <a:schemeClr val="lt1"/>
                          </a:solidFill>
                          <a:latin typeface="Bai Jamjuree"/>
                          <a:ea typeface="Bai Jamjuree"/>
                          <a:cs typeface="Bai Jamjuree"/>
                          <a:sym typeface="Bai Jamjuree"/>
                        </a:rPr>
                        <a:t>0.55</a:t>
                      </a:r>
                      <a:endParaRPr sz="900" b="1" i="0" u="none" strike="noStrike" cap="none"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900" b="1" dirty="0">
                          <a:solidFill>
                            <a:schemeClr val="lt1"/>
                          </a:solidFill>
                          <a:latin typeface="Bai Jamjuree"/>
                          <a:ea typeface="Bai Jamjuree"/>
                          <a:cs typeface="Bai Jamjuree"/>
                          <a:sym typeface="Bai Jamjuree"/>
                        </a:rPr>
                        <a:t>0.61</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xmlns="" val="10001"/>
                  </a:ext>
                </a:extLst>
              </a:tr>
              <a:tr h="255600">
                <a:tc vMerge="1">
                  <a:txBody>
                    <a:bodyPr/>
                    <a:lstStyle/>
                    <a:p>
                      <a:pPr rtl="1"/>
                      <a:endParaRPr lang="he-IL"/>
                    </a:p>
                  </a:txBody>
                  <a:tcPr/>
                </a:tc>
                <a:tc>
                  <a:txBody>
                    <a:bodyPr/>
                    <a:lstStyle/>
                    <a:p>
                      <a:pPr marL="0" lvl="0" indent="0" algn="ctr" rtl="0">
                        <a:spcBef>
                          <a:spcPts val="0"/>
                        </a:spcBef>
                        <a:spcAft>
                          <a:spcPts val="1600"/>
                        </a:spcAft>
                        <a:buNone/>
                      </a:pPr>
                      <a:r>
                        <a:rPr lang="en-US" sz="800" dirty="0">
                          <a:solidFill>
                            <a:schemeClr val="lt1"/>
                          </a:solidFill>
                          <a:latin typeface="Bai Jamjuree"/>
                          <a:ea typeface="Bai Jamjuree"/>
                          <a:cs typeface="Bai Jamjuree"/>
                          <a:sym typeface="Bai Jamjuree"/>
                        </a:rPr>
                        <a:t>Viral Pneumonia</a:t>
                      </a:r>
                      <a:endParaRPr sz="800"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900" b="1" dirty="0">
                          <a:solidFill>
                            <a:schemeClr val="lt1"/>
                          </a:solidFill>
                          <a:latin typeface="Bai Jamjuree"/>
                          <a:ea typeface="Bai Jamjuree"/>
                          <a:cs typeface="Bai Jamjuree"/>
                          <a:sym typeface="Bai Jamjuree"/>
                        </a:rPr>
                        <a:t>0.87</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noFill/>
                  </a:tcPr>
                </a:tc>
                <a:tc>
                  <a:txBody>
                    <a:bodyPr/>
                    <a:lstStyle/>
                    <a:p>
                      <a:pPr marL="0" marR="0" lvl="0" indent="0" algn="ctr" rtl="0">
                        <a:lnSpc>
                          <a:spcPct val="100000"/>
                        </a:lnSpc>
                        <a:spcBef>
                          <a:spcPts val="0"/>
                        </a:spcBef>
                        <a:spcAft>
                          <a:spcPts val="1600"/>
                        </a:spcAft>
                        <a:buNone/>
                      </a:pPr>
                      <a:r>
                        <a:rPr lang="en-US" sz="900" b="1" dirty="0">
                          <a:solidFill>
                            <a:schemeClr val="tx1"/>
                          </a:solidFill>
                          <a:latin typeface="Bai Jamjuree"/>
                          <a:ea typeface="Bai Jamjuree"/>
                          <a:cs typeface="Bai Jamjuree"/>
                          <a:sym typeface="Bai Jamjuree"/>
                        </a:rPr>
                        <a:t>0.89</a:t>
                      </a:r>
                      <a:endParaRPr sz="900" b="1" dirty="0">
                        <a:solidFill>
                          <a:schemeClr val="tx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2"/>
                    </a:solidFill>
                  </a:tcPr>
                </a:tc>
                <a:tc>
                  <a:txBody>
                    <a:bodyPr/>
                    <a:lstStyle/>
                    <a:p>
                      <a:pPr marL="0" marR="0" lvl="0" indent="0" algn="ctr" rtl="0">
                        <a:lnSpc>
                          <a:spcPct val="100000"/>
                        </a:lnSpc>
                        <a:spcBef>
                          <a:spcPts val="0"/>
                        </a:spcBef>
                        <a:spcAft>
                          <a:spcPts val="1600"/>
                        </a:spcAft>
                        <a:buNone/>
                      </a:pPr>
                      <a:r>
                        <a:rPr lang="en-US" sz="900" b="1" dirty="0">
                          <a:solidFill>
                            <a:schemeClr val="lt1"/>
                          </a:solidFill>
                          <a:latin typeface="Bai Jamjuree"/>
                          <a:ea typeface="Bai Jamjuree"/>
                          <a:cs typeface="Bai Jamjuree"/>
                          <a:sym typeface="Bai Jamjuree"/>
                        </a:rPr>
                        <a:t>0.88</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xmlns="" val="469461341"/>
                  </a:ext>
                </a:extLst>
              </a:tr>
              <a:tr h="255600">
                <a:tc vMerge="1">
                  <a:txBody>
                    <a:bodyPr/>
                    <a:lstStyle/>
                    <a:p>
                      <a:pPr rtl="1"/>
                      <a:endParaRPr lang="he-IL"/>
                    </a:p>
                  </a:txBody>
                  <a:tcPr/>
                </a:tc>
                <a:tc>
                  <a:txBody>
                    <a:bodyPr/>
                    <a:lstStyle/>
                    <a:p>
                      <a:pPr marL="0" lvl="0" indent="0" algn="ctr" rtl="0">
                        <a:spcBef>
                          <a:spcPts val="0"/>
                        </a:spcBef>
                        <a:spcAft>
                          <a:spcPts val="1600"/>
                        </a:spcAft>
                        <a:buNone/>
                      </a:pPr>
                      <a:r>
                        <a:rPr lang="en-US" sz="800" dirty="0">
                          <a:solidFill>
                            <a:schemeClr val="lt1"/>
                          </a:solidFill>
                          <a:latin typeface="Bai Jamjuree"/>
                          <a:ea typeface="Bai Jamjuree"/>
                          <a:cs typeface="Bai Jamjuree"/>
                          <a:sym typeface="Bai Jamjuree"/>
                        </a:rPr>
                        <a:t>Lung Opacity</a:t>
                      </a:r>
                      <a:endParaRPr sz="800"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900" b="1" dirty="0">
                          <a:solidFill>
                            <a:schemeClr val="lt1"/>
                          </a:solidFill>
                          <a:latin typeface="Bai Jamjuree"/>
                          <a:ea typeface="Bai Jamjuree"/>
                          <a:cs typeface="Bai Jamjuree"/>
                          <a:sym typeface="Bai Jamjuree"/>
                        </a:rPr>
                        <a:t>0.67</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900" b="1" dirty="0">
                          <a:solidFill>
                            <a:schemeClr val="lt1"/>
                          </a:solidFill>
                          <a:latin typeface="Bai Jamjuree"/>
                          <a:ea typeface="Bai Jamjuree"/>
                          <a:cs typeface="Bai Jamjuree"/>
                          <a:sym typeface="Bai Jamjuree"/>
                        </a:rPr>
                        <a:t>0.71</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900" b="1" dirty="0">
                          <a:solidFill>
                            <a:schemeClr val="lt1"/>
                          </a:solidFill>
                          <a:latin typeface="Bai Jamjuree"/>
                          <a:ea typeface="Bai Jamjuree"/>
                          <a:cs typeface="Bai Jamjuree"/>
                          <a:sym typeface="Bai Jamjuree"/>
                        </a:rPr>
                        <a:t>0.69</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xmlns="" val="1729802785"/>
                  </a:ext>
                </a:extLst>
              </a:tr>
              <a:tr h="255600">
                <a:tc vMerge="1">
                  <a:txBody>
                    <a:bodyPr/>
                    <a:lstStyle/>
                    <a:p>
                      <a:pPr marL="0" lvl="0" indent="0" algn="l" rtl="0">
                        <a:spcBef>
                          <a:spcPts val="0"/>
                        </a:spcBef>
                        <a:spcAft>
                          <a:spcPts val="0"/>
                        </a:spcAft>
                        <a:buNone/>
                      </a:pPr>
                      <a:endParaRPr lang="en-US" sz="1050" dirty="0">
                        <a:solidFill>
                          <a:schemeClr val="dk2"/>
                        </a:solidFill>
                        <a:latin typeface="Aldrich"/>
                        <a:ea typeface="Aldrich"/>
                        <a:cs typeface="Aldrich"/>
                        <a:sym typeface="Aldrich"/>
                      </a:endParaRP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1600"/>
                        </a:spcAft>
                        <a:buNone/>
                      </a:pPr>
                      <a:r>
                        <a:rPr lang="en-US" sz="800" dirty="0">
                          <a:solidFill>
                            <a:schemeClr val="lt1"/>
                          </a:solidFill>
                          <a:latin typeface="Bai Jamjuree"/>
                          <a:ea typeface="Bai Jamjuree"/>
                          <a:cs typeface="Bai Jamjuree"/>
                          <a:sym typeface="Bai Jamjuree"/>
                        </a:rPr>
                        <a:t>Normal cases</a:t>
                      </a:r>
                      <a:endParaRPr sz="800"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900" b="1" dirty="0">
                          <a:solidFill>
                            <a:schemeClr val="lt1"/>
                          </a:solidFill>
                          <a:latin typeface="Bai Jamjuree"/>
                          <a:ea typeface="Bai Jamjuree"/>
                          <a:cs typeface="Bai Jamjuree"/>
                          <a:sym typeface="Bai Jamjuree"/>
                        </a:rPr>
                        <a:t>0.61</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900" b="1" dirty="0">
                          <a:solidFill>
                            <a:schemeClr val="lt1"/>
                          </a:solidFill>
                          <a:latin typeface="Bai Jamjuree"/>
                          <a:ea typeface="Bai Jamjuree"/>
                          <a:cs typeface="Bai Jamjuree"/>
                          <a:sym typeface="Bai Jamjuree"/>
                        </a:rPr>
                        <a:t>0.55</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900" b="1" dirty="0">
                          <a:solidFill>
                            <a:schemeClr val="lt1"/>
                          </a:solidFill>
                          <a:latin typeface="Bai Jamjuree"/>
                          <a:ea typeface="Bai Jamjuree"/>
                          <a:cs typeface="Bai Jamjuree"/>
                          <a:sym typeface="Bai Jamjuree"/>
                        </a:rPr>
                        <a:t>0.61</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xmlns="" val="1268745397"/>
                  </a:ext>
                </a:extLst>
              </a:tr>
              <a:tr h="255600">
                <a:tc rowSpan="4">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a:solidFill>
                            <a:schemeClr val="dk2"/>
                          </a:solidFill>
                          <a:uFill>
                            <a:noFill/>
                          </a:uFill>
                          <a:latin typeface="Aldrich"/>
                          <a:ea typeface="Aldrich"/>
                          <a:cs typeface="Aldrich"/>
                          <a:sym typeface="Aldrich"/>
                        </a:rPr>
                        <a:t>Visual Geometry Group 19 (VGG19)</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050" dirty="0">
                        <a:solidFill>
                          <a:schemeClr val="dk2"/>
                        </a:solidFill>
                        <a:uFill>
                          <a:noFill/>
                        </a:uFill>
                        <a:latin typeface="Aldrich"/>
                        <a:ea typeface="Aldrich"/>
                        <a:cs typeface="Aldrich"/>
                        <a:sym typeface="Aldrich"/>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a:solidFill>
                            <a:schemeClr val="dk2"/>
                          </a:solidFill>
                          <a:uFill>
                            <a:noFill/>
                          </a:uFill>
                          <a:latin typeface="Aldrich"/>
                          <a:ea typeface="Aldrich"/>
                          <a:cs typeface="Aldrich"/>
                          <a:sym typeface="Aldrich"/>
                        </a:rPr>
                        <a:t>Wall Time Running &gt; 4 Hours</a:t>
                      </a:r>
                      <a:endParaRPr lang="en-US" sz="1050" dirty="0">
                        <a:solidFill>
                          <a:schemeClr val="dk2"/>
                        </a:solidFill>
                        <a:latin typeface="Aldrich"/>
                        <a:ea typeface="Aldrich"/>
                        <a:cs typeface="Aldrich"/>
                        <a:sym typeface="Aldrich"/>
                      </a:endParaRPr>
                    </a:p>
                    <a:p>
                      <a:pPr marL="0" lvl="0" indent="0" algn="l" rtl="0">
                        <a:spcBef>
                          <a:spcPts val="0"/>
                        </a:spcBef>
                        <a:spcAft>
                          <a:spcPts val="0"/>
                        </a:spcAft>
                        <a:buNone/>
                      </a:pPr>
                      <a:endParaRPr lang="en-US" sz="1050" dirty="0">
                        <a:solidFill>
                          <a:schemeClr val="dk2"/>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1600"/>
                        </a:spcAft>
                        <a:buNone/>
                      </a:pPr>
                      <a:r>
                        <a:rPr lang="en-US" sz="800" dirty="0">
                          <a:solidFill>
                            <a:schemeClr val="lt1"/>
                          </a:solidFill>
                          <a:latin typeface="Bai Jamjuree"/>
                          <a:ea typeface="Bai Jamjuree"/>
                          <a:cs typeface="Bai Jamjuree"/>
                          <a:sym typeface="Bai Jamjuree"/>
                        </a:rPr>
                        <a:t>COVID-19 </a:t>
                      </a: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900" b="1" dirty="0">
                          <a:solidFill>
                            <a:schemeClr val="lt1"/>
                          </a:solidFill>
                          <a:latin typeface="Bai Jamjuree"/>
                          <a:ea typeface="Bai Jamjuree"/>
                          <a:cs typeface="Bai Jamjuree"/>
                          <a:sym typeface="Bai Jamjuree"/>
                        </a:rPr>
                        <a:t>0.52</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900" b="1" dirty="0">
                          <a:solidFill>
                            <a:schemeClr val="lt1"/>
                          </a:solidFill>
                          <a:latin typeface="Bai Jamjuree"/>
                          <a:ea typeface="Bai Jamjuree"/>
                          <a:cs typeface="Bai Jamjuree"/>
                          <a:sym typeface="Bai Jamjuree"/>
                        </a:rPr>
                        <a:t>0.45</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900" b="1" dirty="0">
                          <a:solidFill>
                            <a:schemeClr val="lt1"/>
                          </a:solidFill>
                          <a:latin typeface="Bai Jamjuree"/>
                          <a:ea typeface="Bai Jamjuree"/>
                          <a:cs typeface="Bai Jamjuree"/>
                          <a:sym typeface="Bai Jamjuree"/>
                        </a:rPr>
                        <a:t>0.48</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xmlns="" val="2132475241"/>
                  </a:ext>
                </a:extLst>
              </a:tr>
              <a:tr h="255600">
                <a:tc vMerge="1">
                  <a:txBody>
                    <a:bodyPr/>
                    <a:lstStyle/>
                    <a:p>
                      <a:pPr marL="0" lvl="0" indent="0" algn="l" rtl="0">
                        <a:spcBef>
                          <a:spcPts val="0"/>
                        </a:spcBef>
                        <a:spcAft>
                          <a:spcPts val="0"/>
                        </a:spcAft>
                        <a:buNone/>
                      </a:pPr>
                      <a:endParaRPr lang="en-US" sz="1050" dirty="0">
                        <a:solidFill>
                          <a:schemeClr val="dk2"/>
                        </a:solidFill>
                        <a:latin typeface="Aldrich"/>
                        <a:ea typeface="Aldrich"/>
                        <a:cs typeface="Aldrich"/>
                        <a:sym typeface="Aldrich"/>
                      </a:endParaRP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1600"/>
                        </a:spcAft>
                        <a:buNone/>
                      </a:pPr>
                      <a:r>
                        <a:rPr lang="en-US" sz="800" dirty="0">
                          <a:solidFill>
                            <a:schemeClr val="lt1"/>
                          </a:solidFill>
                          <a:latin typeface="Bai Jamjuree"/>
                          <a:ea typeface="Bai Jamjuree"/>
                          <a:cs typeface="Bai Jamjuree"/>
                          <a:sym typeface="Bai Jamjuree"/>
                        </a:rPr>
                        <a:t>Viral Pneumonia</a:t>
                      </a:r>
                      <a:endParaRPr sz="800"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900" b="1" dirty="0">
                          <a:solidFill>
                            <a:schemeClr val="lt1"/>
                          </a:solidFill>
                          <a:latin typeface="Bai Jamjuree"/>
                          <a:ea typeface="Bai Jamjuree"/>
                          <a:cs typeface="Bai Jamjuree"/>
                          <a:sym typeface="Bai Jamjuree"/>
                        </a:rPr>
                        <a:t>0.65</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900" b="1" dirty="0">
                          <a:solidFill>
                            <a:schemeClr val="tx1"/>
                          </a:solidFill>
                          <a:latin typeface="Bai Jamjuree"/>
                          <a:ea typeface="Bai Jamjuree"/>
                          <a:cs typeface="Bai Jamjuree"/>
                          <a:sym typeface="Bai Jamjuree"/>
                        </a:rPr>
                        <a:t>0.89</a:t>
                      </a:r>
                      <a:endParaRPr sz="900" b="1" dirty="0">
                        <a:solidFill>
                          <a:schemeClr val="tx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2"/>
                    </a:solidFill>
                  </a:tcPr>
                </a:tc>
                <a:tc>
                  <a:txBody>
                    <a:bodyPr/>
                    <a:lstStyle/>
                    <a:p>
                      <a:pPr marL="0" marR="0" lvl="0" indent="0" algn="ctr" rtl="0">
                        <a:lnSpc>
                          <a:spcPct val="100000"/>
                        </a:lnSpc>
                        <a:spcBef>
                          <a:spcPts val="0"/>
                        </a:spcBef>
                        <a:spcAft>
                          <a:spcPts val="1600"/>
                        </a:spcAft>
                        <a:buNone/>
                      </a:pPr>
                      <a:r>
                        <a:rPr lang="en-US" sz="900" b="1" dirty="0">
                          <a:solidFill>
                            <a:schemeClr val="lt1"/>
                          </a:solidFill>
                          <a:latin typeface="Bai Jamjuree"/>
                          <a:ea typeface="Bai Jamjuree"/>
                          <a:cs typeface="Bai Jamjuree"/>
                          <a:sym typeface="Bai Jamjuree"/>
                        </a:rPr>
                        <a:t>0.75</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xmlns="" val="276397297"/>
                  </a:ext>
                </a:extLst>
              </a:tr>
              <a:tr h="255600">
                <a:tc vMerge="1">
                  <a:txBody>
                    <a:bodyPr/>
                    <a:lstStyle/>
                    <a:p>
                      <a:pPr marL="0" lvl="0" indent="0" algn="l" rtl="0">
                        <a:spcBef>
                          <a:spcPts val="0"/>
                        </a:spcBef>
                        <a:spcAft>
                          <a:spcPts val="0"/>
                        </a:spcAft>
                        <a:buNone/>
                      </a:pPr>
                      <a:endParaRPr lang="en-US" sz="1050" dirty="0">
                        <a:solidFill>
                          <a:schemeClr val="dk2"/>
                        </a:solidFill>
                        <a:latin typeface="Aldrich"/>
                        <a:ea typeface="Aldrich"/>
                        <a:cs typeface="Aldrich"/>
                        <a:sym typeface="Aldrich"/>
                      </a:endParaRP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1600"/>
                        </a:spcAft>
                        <a:buNone/>
                      </a:pPr>
                      <a:r>
                        <a:rPr lang="en-US" sz="800" dirty="0">
                          <a:solidFill>
                            <a:schemeClr val="lt1"/>
                          </a:solidFill>
                          <a:latin typeface="Bai Jamjuree"/>
                          <a:ea typeface="Bai Jamjuree"/>
                          <a:cs typeface="Bai Jamjuree"/>
                          <a:sym typeface="Bai Jamjuree"/>
                        </a:rPr>
                        <a:t>Lung Opacity</a:t>
                      </a:r>
                      <a:endParaRPr sz="800"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900" b="1" dirty="0">
                          <a:solidFill>
                            <a:schemeClr val="lt1"/>
                          </a:solidFill>
                          <a:latin typeface="Bai Jamjuree"/>
                          <a:ea typeface="Bai Jamjuree"/>
                          <a:cs typeface="Bai Jamjuree"/>
                          <a:sym typeface="Bai Jamjuree"/>
                        </a:rPr>
                        <a:t>0.55</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900" b="1" dirty="0">
                          <a:solidFill>
                            <a:schemeClr val="lt1"/>
                          </a:solidFill>
                          <a:latin typeface="Bai Jamjuree"/>
                          <a:ea typeface="Bai Jamjuree"/>
                          <a:cs typeface="Bai Jamjuree"/>
                          <a:sym typeface="Bai Jamjuree"/>
                        </a:rPr>
                        <a:t>0.65</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900" b="1" dirty="0">
                          <a:solidFill>
                            <a:schemeClr val="lt1"/>
                          </a:solidFill>
                          <a:latin typeface="Bai Jamjuree"/>
                          <a:ea typeface="Bai Jamjuree"/>
                          <a:cs typeface="Bai Jamjuree"/>
                          <a:sym typeface="Bai Jamjuree"/>
                        </a:rPr>
                        <a:t>0.59</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xmlns="" val="4183922575"/>
                  </a:ext>
                </a:extLst>
              </a:tr>
              <a:tr h="255600">
                <a:tc vMerge="1">
                  <a:txBody>
                    <a:bodyPr/>
                    <a:lstStyle/>
                    <a:p>
                      <a:pPr marL="0" lvl="0" indent="0" algn="l" rtl="0">
                        <a:spcBef>
                          <a:spcPts val="0"/>
                        </a:spcBef>
                        <a:spcAft>
                          <a:spcPts val="0"/>
                        </a:spcAft>
                        <a:buNone/>
                      </a:pPr>
                      <a:endParaRPr lang="en-US" sz="1050" dirty="0">
                        <a:solidFill>
                          <a:schemeClr val="dk2"/>
                        </a:solidFill>
                        <a:latin typeface="Aldrich"/>
                        <a:ea typeface="Aldrich"/>
                        <a:cs typeface="Aldrich"/>
                        <a:sym typeface="Aldrich"/>
                      </a:endParaRP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1600"/>
                        </a:spcAft>
                        <a:buNone/>
                      </a:pPr>
                      <a:r>
                        <a:rPr lang="en-US" sz="800" dirty="0">
                          <a:solidFill>
                            <a:schemeClr val="lt1"/>
                          </a:solidFill>
                          <a:latin typeface="Bai Jamjuree"/>
                          <a:ea typeface="Bai Jamjuree"/>
                          <a:cs typeface="Bai Jamjuree"/>
                          <a:sym typeface="Bai Jamjuree"/>
                        </a:rPr>
                        <a:t>Normal cases</a:t>
                      </a:r>
                      <a:endParaRPr sz="800"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900" b="1" dirty="0">
                          <a:solidFill>
                            <a:schemeClr val="lt1"/>
                          </a:solidFill>
                          <a:latin typeface="Bai Jamjuree"/>
                          <a:ea typeface="Bai Jamjuree"/>
                          <a:cs typeface="Bai Jamjuree"/>
                          <a:sym typeface="Bai Jamjuree"/>
                        </a:rPr>
                        <a:t>0.68</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900" b="1" dirty="0">
                          <a:solidFill>
                            <a:schemeClr val="lt1"/>
                          </a:solidFill>
                          <a:latin typeface="Bai Jamjuree"/>
                          <a:ea typeface="Bai Jamjuree"/>
                          <a:cs typeface="Bai Jamjuree"/>
                          <a:sym typeface="Bai Jamjuree"/>
                        </a:rPr>
                        <a:t>0.38</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900" b="1" dirty="0">
                          <a:solidFill>
                            <a:schemeClr val="lt1"/>
                          </a:solidFill>
                          <a:latin typeface="Bai Jamjuree"/>
                          <a:ea typeface="Bai Jamjuree"/>
                          <a:cs typeface="Bai Jamjuree"/>
                          <a:sym typeface="Bai Jamjuree"/>
                        </a:rPr>
                        <a:t>0.49</a:t>
                      </a:r>
                      <a:endParaRPr sz="900" b="1"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xmlns="" val="1124776256"/>
                  </a:ext>
                </a:extLst>
              </a:tr>
              <a:tr h="255600">
                <a:tc rowSpan="4">
                  <a:txBody>
                    <a:bodyPr/>
                    <a:lstStyle/>
                    <a:p>
                      <a:pPr marL="0" lvl="0" indent="0" algn="l" rtl="0">
                        <a:spcBef>
                          <a:spcPts val="0"/>
                        </a:spcBef>
                        <a:spcAft>
                          <a:spcPts val="0"/>
                        </a:spcAft>
                        <a:buNone/>
                      </a:pPr>
                      <a:r>
                        <a:rPr lang="en-US" sz="1050" dirty="0">
                          <a:solidFill>
                            <a:schemeClr val="dk2"/>
                          </a:solidFill>
                          <a:latin typeface="Aldrich"/>
                          <a:ea typeface="Aldrich"/>
                          <a:cs typeface="Aldrich"/>
                          <a:sym typeface="Aldrich"/>
                        </a:rPr>
                        <a:t>  Dense Convolutional Network (DenseNet-121)</a:t>
                      </a:r>
                    </a:p>
                    <a:p>
                      <a:pPr marL="0" lvl="0" indent="0" algn="l" rtl="0">
                        <a:spcBef>
                          <a:spcPts val="0"/>
                        </a:spcBef>
                        <a:spcAft>
                          <a:spcPts val="0"/>
                        </a:spcAft>
                        <a:buNone/>
                      </a:pPr>
                      <a:endParaRPr lang="en-US" sz="1050" dirty="0">
                        <a:solidFill>
                          <a:schemeClr val="dk2"/>
                        </a:solidFill>
                        <a:latin typeface="Aldrich"/>
                        <a:ea typeface="Aldrich"/>
                        <a:cs typeface="Aldrich"/>
                        <a:sym typeface="Aldrich"/>
                      </a:endParaRPr>
                    </a:p>
                    <a:p>
                      <a:pPr marL="0" lvl="0" indent="0" algn="l" rtl="0">
                        <a:spcBef>
                          <a:spcPts val="0"/>
                        </a:spcBef>
                        <a:spcAft>
                          <a:spcPts val="0"/>
                        </a:spcAft>
                        <a:buNone/>
                      </a:pPr>
                      <a:r>
                        <a:rPr lang="en-US" sz="1050" dirty="0">
                          <a:solidFill>
                            <a:schemeClr val="dk2"/>
                          </a:solidFill>
                          <a:latin typeface="Aldrich"/>
                          <a:ea typeface="Aldrich"/>
                          <a:cs typeface="Aldrich"/>
                          <a:sym typeface="Aldrich"/>
                        </a:rPr>
                        <a:t>  Wall Time Running 1 Hours 40 Minutes</a:t>
                      </a:r>
                    </a:p>
                  </a:txBody>
                  <a:tcPr marL="0" marR="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Clr>
                          <a:srgbClr val="000000"/>
                        </a:buClr>
                        <a:buFont typeface="Arial"/>
                        <a:buNone/>
                      </a:pPr>
                      <a:r>
                        <a:rPr lang="en-US" sz="800" b="0" i="0" u="none" strike="noStrike" cap="none" dirty="0">
                          <a:solidFill>
                            <a:schemeClr val="lt1"/>
                          </a:solidFill>
                          <a:latin typeface="Bai Jamjuree"/>
                          <a:ea typeface="Bai Jamjuree"/>
                          <a:cs typeface="Bai Jamjuree"/>
                          <a:sym typeface="Bai Jamjuree"/>
                        </a:rPr>
                        <a:t>COVID-19 </a:t>
                      </a: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Clr>
                          <a:srgbClr val="000000"/>
                        </a:buClr>
                        <a:buFont typeface="Arial"/>
                        <a:buNone/>
                      </a:pPr>
                      <a:r>
                        <a:rPr lang="en-IL" sz="900" b="1" i="0" u="none" strike="noStrike" cap="none" dirty="0">
                          <a:solidFill>
                            <a:schemeClr val="lt1"/>
                          </a:solidFill>
                          <a:latin typeface="Bai Jamjuree"/>
                          <a:ea typeface="Bai Jamjuree"/>
                          <a:cs typeface="Bai Jamjuree"/>
                          <a:sym typeface="Bai Jamjuree"/>
                        </a:rPr>
                        <a:t>0.78</a:t>
                      </a:r>
                      <a:endParaRPr sz="900" b="1" i="0" u="none" strike="noStrike" cap="none"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1600"/>
                        </a:spcAft>
                        <a:buClr>
                          <a:srgbClr val="000000"/>
                        </a:buClr>
                        <a:buFont typeface="Arial"/>
                        <a:buNone/>
                      </a:pPr>
                      <a:r>
                        <a:rPr lang="en-IL" sz="900" b="1" i="0" u="none" strike="noStrike" cap="none" dirty="0">
                          <a:solidFill>
                            <a:schemeClr val="lt1"/>
                          </a:solidFill>
                          <a:latin typeface="Bai Jamjuree"/>
                          <a:ea typeface="Bai Jamjuree"/>
                          <a:cs typeface="Bai Jamjuree"/>
                          <a:sym typeface="Bai Jamjuree"/>
                        </a:rPr>
                        <a:t>0.67</a:t>
                      </a: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Clr>
                          <a:srgbClr val="000000"/>
                        </a:buClr>
                        <a:buFont typeface="Arial"/>
                        <a:buNone/>
                      </a:pPr>
                      <a:r>
                        <a:rPr lang="en-IL" sz="900" b="1" i="0" u="none" strike="noStrike" cap="none" dirty="0">
                          <a:solidFill>
                            <a:schemeClr val="lt1"/>
                          </a:solidFill>
                          <a:latin typeface="Bai Jamjuree"/>
                          <a:ea typeface="Bai Jamjuree"/>
                          <a:cs typeface="Bai Jamjuree"/>
                          <a:sym typeface="Bai Jamjuree"/>
                        </a:rPr>
                        <a:t>0.72</a:t>
                      </a:r>
                      <a:endParaRPr sz="900" b="1" i="0" u="none" strike="noStrike" cap="none"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00B0F0"/>
                    </a:solidFill>
                  </a:tcPr>
                </a:tc>
                <a:extLst>
                  <a:ext uri="{0D108BD9-81ED-4DB2-BD59-A6C34878D82A}">
                    <a16:rowId xmlns:a16="http://schemas.microsoft.com/office/drawing/2014/main" xmlns="" val="2051021780"/>
                  </a:ext>
                </a:extLst>
              </a:tr>
              <a:tr h="255600">
                <a:tc vMerge="1">
                  <a:txBody>
                    <a:bodyPr/>
                    <a:lstStyle/>
                    <a:p>
                      <a:pPr marL="0" lvl="0" indent="0" algn="l" rtl="0">
                        <a:spcBef>
                          <a:spcPts val="0"/>
                        </a:spcBef>
                        <a:spcAft>
                          <a:spcPts val="0"/>
                        </a:spcAft>
                        <a:buNone/>
                      </a:pPr>
                      <a:endParaRPr lang="en-US" sz="1050" dirty="0">
                        <a:solidFill>
                          <a:schemeClr val="dk2"/>
                        </a:solidFill>
                        <a:latin typeface="Aldrich"/>
                        <a:ea typeface="Aldrich"/>
                        <a:cs typeface="Aldrich"/>
                        <a:sym typeface="Aldrich"/>
                      </a:endParaRP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Clr>
                          <a:srgbClr val="000000"/>
                        </a:buClr>
                        <a:buFont typeface="Arial"/>
                        <a:buNone/>
                      </a:pPr>
                      <a:r>
                        <a:rPr lang="en-US" sz="800" b="0" i="0" u="none" strike="noStrike" cap="none" dirty="0">
                          <a:solidFill>
                            <a:schemeClr val="lt1"/>
                          </a:solidFill>
                          <a:latin typeface="Bai Jamjuree"/>
                          <a:ea typeface="Bai Jamjuree"/>
                          <a:cs typeface="Bai Jamjuree"/>
                          <a:sym typeface="Bai Jamjuree"/>
                        </a:rPr>
                        <a:t>Viral Pneumonia</a:t>
                      </a:r>
                      <a:endParaRPr sz="800" b="0" i="0" u="none" strike="noStrike" cap="none"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Clr>
                          <a:srgbClr val="000000"/>
                        </a:buClr>
                        <a:buFont typeface="Arial"/>
                        <a:buNone/>
                      </a:pPr>
                      <a:r>
                        <a:rPr lang="en-IL" sz="900" b="1" i="0" u="none" strike="noStrike" cap="none" dirty="0">
                          <a:solidFill>
                            <a:schemeClr val="lt1"/>
                          </a:solidFill>
                          <a:latin typeface="Bai Jamjuree"/>
                          <a:ea typeface="Bai Jamjuree"/>
                          <a:cs typeface="Bai Jamjuree"/>
                          <a:sym typeface="Bai Jamjuree"/>
                        </a:rPr>
                        <a:t>0.86</a:t>
                      </a:r>
                      <a:endParaRPr sz="900" b="1" i="0" u="none" strike="noStrike" cap="none"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Clr>
                          <a:srgbClr val="000000"/>
                        </a:buClr>
                        <a:buFont typeface="Arial"/>
                        <a:buNone/>
                      </a:pPr>
                      <a:r>
                        <a:rPr lang="en-IL" sz="900" b="1" i="0" u="none" strike="noStrike" cap="none" dirty="0">
                          <a:solidFill>
                            <a:sysClr val="windowText" lastClr="000000"/>
                          </a:solidFill>
                          <a:latin typeface="Bai Jamjuree"/>
                          <a:ea typeface="Bai Jamjuree"/>
                          <a:cs typeface="Bai Jamjuree"/>
                          <a:sym typeface="Bai Jamjuree"/>
                        </a:rPr>
                        <a:t>0.89</a:t>
                      </a:r>
                      <a:endParaRPr sz="900" b="1" i="0" u="none" strike="noStrike" cap="none" dirty="0">
                        <a:solidFill>
                          <a:sysClr val="windowText" lastClr="000000"/>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2"/>
                    </a:solidFill>
                  </a:tcPr>
                </a:tc>
                <a:tc>
                  <a:txBody>
                    <a:bodyPr/>
                    <a:lstStyle/>
                    <a:p>
                      <a:pPr marL="0" marR="0" lvl="0" indent="0" algn="ctr" rtl="0">
                        <a:lnSpc>
                          <a:spcPct val="100000"/>
                        </a:lnSpc>
                        <a:spcBef>
                          <a:spcPts val="0"/>
                        </a:spcBef>
                        <a:spcAft>
                          <a:spcPts val="1600"/>
                        </a:spcAft>
                        <a:buClr>
                          <a:srgbClr val="000000"/>
                        </a:buClr>
                        <a:buFont typeface="Arial"/>
                        <a:buNone/>
                      </a:pPr>
                      <a:r>
                        <a:rPr lang="en-IL" sz="900" b="1" i="0" u="none" strike="noStrike" cap="none" dirty="0">
                          <a:solidFill>
                            <a:schemeClr val="lt1"/>
                          </a:solidFill>
                          <a:latin typeface="Bai Jamjuree"/>
                          <a:ea typeface="Bai Jamjuree"/>
                          <a:cs typeface="Bai Jamjuree"/>
                          <a:sym typeface="Bai Jamjuree"/>
                        </a:rPr>
                        <a:t>0.87</a:t>
                      </a:r>
                      <a:endParaRPr sz="900" b="1" i="0" u="none" strike="noStrike" cap="none"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xmlns="" val="3084469920"/>
                  </a:ext>
                </a:extLst>
              </a:tr>
              <a:tr h="255600">
                <a:tc vMerge="1">
                  <a:txBody>
                    <a:bodyPr/>
                    <a:lstStyle/>
                    <a:p>
                      <a:pPr marL="0" lvl="0" indent="0" algn="l" rtl="0">
                        <a:spcBef>
                          <a:spcPts val="0"/>
                        </a:spcBef>
                        <a:spcAft>
                          <a:spcPts val="0"/>
                        </a:spcAft>
                        <a:buNone/>
                      </a:pPr>
                      <a:endParaRPr lang="en-US" sz="1050" dirty="0">
                        <a:solidFill>
                          <a:schemeClr val="dk2"/>
                        </a:solidFill>
                        <a:latin typeface="Aldrich"/>
                        <a:ea typeface="Aldrich"/>
                        <a:cs typeface="Aldrich"/>
                        <a:sym typeface="Aldrich"/>
                      </a:endParaRP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Clr>
                          <a:srgbClr val="000000"/>
                        </a:buClr>
                        <a:buFont typeface="Arial"/>
                        <a:buNone/>
                      </a:pPr>
                      <a:r>
                        <a:rPr lang="en-US" sz="800" b="0" i="0" u="none" strike="noStrike" cap="none" dirty="0">
                          <a:solidFill>
                            <a:schemeClr val="lt1"/>
                          </a:solidFill>
                          <a:latin typeface="Bai Jamjuree"/>
                          <a:ea typeface="Bai Jamjuree"/>
                          <a:cs typeface="Bai Jamjuree"/>
                          <a:sym typeface="Bai Jamjuree"/>
                        </a:rPr>
                        <a:t>Lung Opacity</a:t>
                      </a:r>
                      <a:endParaRPr sz="800" b="0" i="0" u="none" strike="noStrike" cap="none"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Clr>
                          <a:srgbClr val="000000"/>
                        </a:buClr>
                        <a:buFont typeface="Arial"/>
                        <a:buNone/>
                      </a:pPr>
                      <a:r>
                        <a:rPr lang="en-IL" sz="900" b="1" i="0" u="none" strike="noStrike" cap="none" dirty="0">
                          <a:solidFill>
                            <a:schemeClr val="lt1"/>
                          </a:solidFill>
                          <a:latin typeface="Bai Jamjuree"/>
                          <a:ea typeface="Bai Jamjuree"/>
                          <a:cs typeface="Bai Jamjuree"/>
                          <a:sym typeface="Bai Jamjuree"/>
                        </a:rPr>
                        <a:t>0.83</a:t>
                      </a:r>
                      <a:endParaRPr sz="900" b="1" i="0" u="none" strike="noStrike" cap="none"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1600"/>
                        </a:spcAft>
                        <a:buClr>
                          <a:srgbClr val="000000"/>
                        </a:buClr>
                        <a:buFont typeface="Arial"/>
                        <a:buNone/>
                      </a:pPr>
                      <a:r>
                        <a:rPr lang="en-IL" sz="900" b="1" i="0" u="none" strike="noStrike" cap="none" dirty="0">
                          <a:solidFill>
                            <a:schemeClr val="lt1"/>
                          </a:solidFill>
                          <a:latin typeface="Bai Jamjuree"/>
                          <a:ea typeface="Bai Jamjuree"/>
                          <a:cs typeface="Bai Jamjuree"/>
                          <a:sym typeface="Bai Jamjuree"/>
                        </a:rPr>
                        <a:t>0.64</a:t>
                      </a:r>
                      <a:endParaRPr sz="900" b="1" i="0" u="none" strike="noStrike" cap="none"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Clr>
                          <a:srgbClr val="000000"/>
                        </a:buClr>
                        <a:buFont typeface="Arial"/>
                        <a:buNone/>
                      </a:pPr>
                      <a:r>
                        <a:rPr lang="en-IL" sz="900" b="1" i="0" u="none" strike="noStrike" cap="none" dirty="0">
                          <a:solidFill>
                            <a:schemeClr val="lt1"/>
                          </a:solidFill>
                          <a:latin typeface="Bai Jamjuree"/>
                          <a:ea typeface="Bai Jamjuree"/>
                          <a:cs typeface="Bai Jamjuree"/>
                          <a:sym typeface="Bai Jamjuree"/>
                        </a:rPr>
                        <a:t>0.72</a:t>
                      </a:r>
                      <a:endParaRPr sz="900" b="1" i="0" u="none" strike="noStrike" cap="none"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xmlns="" val="2445707343"/>
                  </a:ext>
                </a:extLst>
              </a:tr>
              <a:tr h="255600">
                <a:tc vMerge="1">
                  <a:txBody>
                    <a:bodyPr/>
                    <a:lstStyle/>
                    <a:p>
                      <a:pPr marL="0" lvl="0" indent="0" algn="l" rtl="0">
                        <a:spcBef>
                          <a:spcPts val="0"/>
                        </a:spcBef>
                        <a:spcAft>
                          <a:spcPts val="0"/>
                        </a:spcAft>
                        <a:buNone/>
                      </a:pPr>
                      <a:endParaRPr lang="en-US" sz="1050" dirty="0">
                        <a:solidFill>
                          <a:schemeClr val="dk2"/>
                        </a:solidFill>
                        <a:latin typeface="Aldrich"/>
                        <a:ea typeface="Aldrich"/>
                        <a:cs typeface="Aldrich"/>
                        <a:sym typeface="Aldrich"/>
                      </a:endParaRP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Clr>
                          <a:srgbClr val="000000"/>
                        </a:buClr>
                        <a:buFont typeface="Arial"/>
                        <a:buNone/>
                      </a:pPr>
                      <a:r>
                        <a:rPr lang="en-US" sz="800" b="0" i="0" u="none" strike="noStrike" cap="none" dirty="0">
                          <a:solidFill>
                            <a:schemeClr val="lt1"/>
                          </a:solidFill>
                          <a:latin typeface="Bai Jamjuree"/>
                          <a:ea typeface="Bai Jamjuree"/>
                          <a:cs typeface="Bai Jamjuree"/>
                          <a:sym typeface="Bai Jamjuree"/>
                        </a:rPr>
                        <a:t>Normal cases</a:t>
                      </a:r>
                      <a:endParaRPr sz="800" b="0" i="0" u="none" strike="noStrike" cap="none"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Clr>
                          <a:srgbClr val="000000"/>
                        </a:buClr>
                        <a:buFont typeface="Arial"/>
                        <a:buNone/>
                      </a:pPr>
                      <a:r>
                        <a:rPr lang="en-IL" sz="900" b="1" i="0" u="none" strike="noStrike" cap="none" dirty="0">
                          <a:solidFill>
                            <a:schemeClr val="lt1"/>
                          </a:solidFill>
                          <a:latin typeface="Bai Jamjuree"/>
                          <a:ea typeface="Bai Jamjuree"/>
                          <a:cs typeface="Bai Jamjuree"/>
                          <a:sym typeface="Bai Jamjuree"/>
                        </a:rPr>
                        <a:t>0.57</a:t>
                      </a:r>
                      <a:endParaRPr sz="900" b="1" i="0" u="none" strike="noStrike" cap="none"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Clr>
                          <a:srgbClr val="000000"/>
                        </a:buClr>
                        <a:buFont typeface="Arial"/>
                        <a:buNone/>
                      </a:pPr>
                      <a:r>
                        <a:rPr lang="en-IL" sz="900" b="1" i="0" u="none" strike="noStrike" cap="none" dirty="0">
                          <a:solidFill>
                            <a:schemeClr val="lt1"/>
                          </a:solidFill>
                          <a:latin typeface="Bai Jamjuree"/>
                          <a:ea typeface="Bai Jamjuree"/>
                          <a:cs typeface="Bai Jamjuree"/>
                          <a:sym typeface="Bai Jamjuree"/>
                        </a:rPr>
                        <a:t>0.76</a:t>
                      </a:r>
                      <a:endParaRPr sz="900" b="1" i="0" u="none" strike="noStrike" cap="none"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Clr>
                          <a:srgbClr val="000000"/>
                        </a:buClr>
                        <a:buFont typeface="Arial"/>
                        <a:buNone/>
                      </a:pPr>
                      <a:r>
                        <a:rPr lang="en-IL" sz="900" b="1" i="0" u="none" strike="noStrike" cap="none" dirty="0">
                          <a:solidFill>
                            <a:schemeClr val="lt1"/>
                          </a:solidFill>
                          <a:latin typeface="Bai Jamjuree"/>
                          <a:ea typeface="Bai Jamjuree"/>
                          <a:cs typeface="Bai Jamjuree"/>
                          <a:sym typeface="Bai Jamjuree"/>
                        </a:rPr>
                        <a:t>0.65</a:t>
                      </a:r>
                      <a:endParaRPr sz="900" b="1" i="0" u="none" strike="noStrike" cap="none" dirty="0">
                        <a:solidFill>
                          <a:schemeClr val="lt1"/>
                        </a:solidFill>
                        <a:latin typeface="Bai Jamjuree"/>
                        <a:ea typeface="Bai Jamjuree"/>
                        <a:cs typeface="Bai Jamjuree"/>
                        <a:sym typeface="Bai Jamjuree"/>
                      </a:endParaRPr>
                    </a:p>
                  </a:txBody>
                  <a:tcPr marL="0" marR="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xmlns="" val="3964281086"/>
                  </a:ext>
                </a:extLst>
              </a:tr>
            </a:tbl>
          </a:graphicData>
        </a:graphic>
      </p:graphicFrame>
      <p:grpSp>
        <p:nvGrpSpPr>
          <p:cNvPr id="2604" name="Google Shape;2604;p59"/>
          <p:cNvGrpSpPr/>
          <p:nvPr/>
        </p:nvGrpSpPr>
        <p:grpSpPr>
          <a:xfrm>
            <a:off x="129712" y="1849919"/>
            <a:ext cx="4000413" cy="3175881"/>
            <a:chOff x="5207925" y="-1994879"/>
            <a:chExt cx="4000413" cy="3175881"/>
          </a:xfrm>
        </p:grpSpPr>
        <p:sp>
          <p:nvSpPr>
            <p:cNvPr id="2605" name="Google Shape;2605;p5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00"/>
                                        </p:tgtEl>
                                        <p:attrNameLst>
                                          <p:attrName>style.visibility</p:attrName>
                                        </p:attrNameLst>
                                      </p:cBhvr>
                                      <p:to>
                                        <p:strVal val="visible"/>
                                      </p:to>
                                    </p:set>
                                    <p:animEffect transition="in" filter="fade">
                                      <p:cBhvr>
                                        <p:cTn id="7" dur="1000"/>
                                        <p:tgtEl>
                                          <p:spTgt spid="2600"/>
                                        </p:tgtEl>
                                      </p:cBhvr>
                                    </p:animEffect>
                                  </p:childTnLst>
                                </p:cTn>
                              </p:par>
                              <p:par>
                                <p:cTn id="8" presetID="2" presetClass="entr" presetSubtype="8" fill="hold" nodeType="withEffect">
                                  <p:stCondLst>
                                    <p:cond delay="0"/>
                                  </p:stCondLst>
                                  <p:childTnLst>
                                    <p:set>
                                      <p:cBhvr>
                                        <p:cTn id="9" dur="1" fill="hold">
                                          <p:stCondLst>
                                            <p:cond delay="0"/>
                                          </p:stCondLst>
                                        </p:cTn>
                                        <p:tgtEl>
                                          <p:spTgt spid="2599"/>
                                        </p:tgtEl>
                                        <p:attrNameLst>
                                          <p:attrName>style.visibility</p:attrName>
                                        </p:attrNameLst>
                                      </p:cBhvr>
                                      <p:to>
                                        <p:strVal val="visible"/>
                                      </p:to>
                                    </p:set>
                                    <p:anim calcmode="lin" valueType="num">
                                      <p:cBhvr additive="base">
                                        <p:cTn id="10" dur="1000"/>
                                        <p:tgtEl>
                                          <p:spTgt spid="2599"/>
                                        </p:tgtEl>
                                        <p:attrNameLst>
                                          <p:attrName>ppt_x</p:attrName>
                                        </p:attrNameLst>
                                      </p:cBhvr>
                                      <p:tavLst>
                                        <p:tav tm="0">
                                          <p:val>
                                            <p:strVal val="#ppt_x-1"/>
                                          </p:val>
                                        </p:tav>
                                        <p:tav tm="100000">
                                          <p:val>
                                            <p:strVal val="#ppt_x"/>
                                          </p:val>
                                        </p:tav>
                                      </p:tavLst>
                                    </p:anim>
                                  </p:childTnLst>
                                </p:cTn>
                              </p:par>
                              <p:par>
                                <p:cTn id="11" presetID="2" presetClass="entr" presetSubtype="1" fill="hold" nodeType="withEffect">
                                  <p:stCondLst>
                                    <p:cond delay="0"/>
                                  </p:stCondLst>
                                  <p:childTnLst>
                                    <p:set>
                                      <p:cBhvr>
                                        <p:cTn id="12" dur="1" fill="hold">
                                          <p:stCondLst>
                                            <p:cond delay="0"/>
                                          </p:stCondLst>
                                        </p:cTn>
                                        <p:tgtEl>
                                          <p:spTgt spid="2604"/>
                                        </p:tgtEl>
                                        <p:attrNameLst>
                                          <p:attrName>style.visibility</p:attrName>
                                        </p:attrNameLst>
                                      </p:cBhvr>
                                      <p:to>
                                        <p:strVal val="visible"/>
                                      </p:to>
                                    </p:set>
                                    <p:anim calcmode="lin" valueType="num">
                                      <p:cBhvr additive="base">
                                        <p:cTn id="13" dur="1000"/>
                                        <p:tgtEl>
                                          <p:spTgt spid="26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58"/>
          <p:cNvSpPr txBox="1">
            <a:spLocks noGrp="1"/>
          </p:cNvSpPr>
          <p:nvPr>
            <p:ph type="ctrTitle"/>
          </p:nvPr>
        </p:nvSpPr>
        <p:spPr>
          <a:xfrm>
            <a:off x="466467" y="405169"/>
            <a:ext cx="8211065" cy="1695900"/>
          </a:xfrm>
          <a:prstGeom prst="rect">
            <a:avLst/>
          </a:prstGeom>
        </p:spPr>
        <p:txBody>
          <a:bodyPr spcFirstLastPara="1" wrap="square" lIns="91425" tIns="0" rIns="91425" bIns="91425" anchor="t" anchorCtr="0">
            <a:noAutofit/>
          </a:bodyPr>
          <a:lstStyle/>
          <a:p>
            <a:pPr lvl="0">
              <a:spcAft>
                <a:spcPts val="200"/>
              </a:spcAft>
            </a:pPr>
            <a:r>
              <a:rPr lang="en-US" sz="3200" dirty="0">
                <a:solidFill>
                  <a:schemeClr val="dk2"/>
                </a:solidFill>
                <a:uFill>
                  <a:noFill/>
                </a:uFill>
              </a:rPr>
              <a:t>CONCLUSIONS</a:t>
            </a:r>
            <a:endParaRPr sz="3200" dirty="0">
              <a:solidFill>
                <a:schemeClr val="dk2"/>
              </a:solidFill>
            </a:endParaRPr>
          </a:p>
        </p:txBody>
      </p:sp>
      <p:sp>
        <p:nvSpPr>
          <p:cNvPr id="2592" name="Google Shape;2592;p58"/>
          <p:cNvSpPr txBox="1">
            <a:spLocks noGrp="1"/>
          </p:cNvSpPr>
          <p:nvPr>
            <p:ph type="subTitle" idx="1"/>
          </p:nvPr>
        </p:nvSpPr>
        <p:spPr>
          <a:xfrm>
            <a:off x="627069" y="875119"/>
            <a:ext cx="7737186" cy="3607234"/>
          </a:xfrm>
          <a:prstGeom prst="rect">
            <a:avLst/>
          </a:prstGeom>
        </p:spPr>
        <p:txBody>
          <a:bodyPr spcFirstLastPara="1" wrap="square" lIns="91425" tIns="0" rIns="91425" bIns="91425" anchor="t" anchorCtr="0">
            <a:noAutofit/>
          </a:bodyPr>
          <a:lstStyle/>
          <a:p>
            <a:pPr marL="0" indent="0" algn="just">
              <a:buClr>
                <a:schemeClr val="dk1"/>
              </a:buClr>
              <a:buSzPts val="1100"/>
            </a:pPr>
            <a:r>
              <a:rPr lang="en-US" sz="1200" dirty="0">
                <a:latin typeface="Aldrich" panose="020B0604020202020204" charset="0"/>
              </a:rPr>
              <a:t>1</a:t>
            </a:r>
            <a:r>
              <a:rPr lang="en-US" sz="1100" dirty="0">
                <a:latin typeface="Aldrich" panose="020B0604020202020204" charset="0"/>
              </a:rPr>
              <a:t>. The ResNet-18 model has an average f1 score of 0.76. While it demonstrated improved performance across all classes except COIVD-19 compared to the other models (0.69 vs 0.72 in DenseNet-121), it still showed some difficulty accurately classifying 'COVID' and 'Normal' images, as demonstrated by the relatively lower F1-scores and the confusion matrix.</a:t>
            </a:r>
          </a:p>
          <a:p>
            <a:pPr marL="0" indent="0" algn="just">
              <a:buClr>
                <a:schemeClr val="dk1"/>
              </a:buClr>
              <a:buSzPts val="1100"/>
            </a:pPr>
            <a:endParaRPr lang="en-US" sz="1100" dirty="0">
              <a:latin typeface="Aldrich" panose="020B0604020202020204" charset="0"/>
            </a:endParaRPr>
          </a:p>
          <a:p>
            <a:pPr marL="0" indent="0" algn="just">
              <a:buClr>
                <a:schemeClr val="dk1"/>
              </a:buClr>
              <a:buSzPts val="1100"/>
            </a:pPr>
            <a:r>
              <a:rPr lang="en-US" sz="1100" dirty="0">
                <a:latin typeface="Aldrich" panose="020B0604020202020204" charset="0"/>
              </a:rPr>
              <a:t>2. VGG19 had a lower overall accuracy of 0.59. Its performance was particularly weak for the 'COVID' and 'Normal' classes, as indicated by the lower F1-scores of 0.48 and 0.49, respectively. The confusion matrix supports this, revealing a higher rate of misclassification for these two classes.</a:t>
            </a:r>
          </a:p>
          <a:p>
            <a:pPr marL="0" indent="0" algn="just">
              <a:buClr>
                <a:schemeClr val="dk1"/>
              </a:buClr>
              <a:buSzPts val="1100"/>
            </a:pPr>
            <a:endParaRPr lang="en-US" sz="1100" dirty="0">
              <a:latin typeface="Aldrich" panose="020B0604020202020204" charset="0"/>
            </a:endParaRPr>
          </a:p>
          <a:p>
            <a:pPr marL="0" indent="0" algn="just">
              <a:buClr>
                <a:schemeClr val="dk1"/>
              </a:buClr>
              <a:buSzPts val="1100"/>
            </a:pPr>
            <a:r>
              <a:rPr lang="en-US" sz="1100" dirty="0">
                <a:latin typeface="Aldrich" panose="020B0604020202020204" charset="0"/>
              </a:rPr>
              <a:t>3. ResNet-50 achieved an overall accuracy of 0.71 and showed relatively balanced performance across all classes. However, it demonstrated some challenges in distinguishing between 'COVID', 'Normal', and '</a:t>
            </a:r>
            <a:r>
              <a:rPr lang="en-US" sz="1100" dirty="0" err="1">
                <a:latin typeface="Aldrich" panose="020B0604020202020204" charset="0"/>
              </a:rPr>
              <a:t>Lung_Opacity</a:t>
            </a:r>
            <a:r>
              <a:rPr lang="en-US" sz="1100" dirty="0">
                <a:latin typeface="Aldrich" panose="020B0604020202020204" charset="0"/>
              </a:rPr>
              <a:t>' classes.</a:t>
            </a:r>
          </a:p>
          <a:p>
            <a:pPr marL="0" indent="0" algn="just">
              <a:buClr>
                <a:schemeClr val="dk1"/>
              </a:buClr>
              <a:buSzPts val="1100"/>
            </a:pPr>
            <a:endParaRPr lang="en-US" sz="1100" dirty="0">
              <a:latin typeface="Aldrich" panose="020B0604020202020204" charset="0"/>
            </a:endParaRPr>
          </a:p>
          <a:p>
            <a:pPr marL="0" indent="0" algn="just">
              <a:buClr>
                <a:schemeClr val="dk1"/>
              </a:buClr>
              <a:buSzPts val="1100"/>
            </a:pPr>
            <a:r>
              <a:rPr lang="en-US" sz="1100" dirty="0">
                <a:latin typeface="Aldrich" panose="020B0604020202020204" charset="0"/>
              </a:rPr>
              <a:t>4. The DenseNet-121 model showed improved performance on the COVID-19 class (0.72 vs 0.69 in ResNet-18) but was slightly inferior to the Resnet-18 in the other classes.</a:t>
            </a:r>
          </a:p>
          <a:p>
            <a:pPr marL="0" indent="0" algn="just">
              <a:buClr>
                <a:schemeClr val="dk1"/>
              </a:buClr>
              <a:buSzPts val="1100"/>
            </a:pPr>
            <a:endParaRPr lang="en-US" sz="1100" dirty="0">
              <a:latin typeface="Aldrich" panose="020B0604020202020204" charset="0"/>
            </a:endParaRPr>
          </a:p>
          <a:p>
            <a:pPr marL="0" indent="0" algn="just">
              <a:buClr>
                <a:schemeClr val="dk1"/>
              </a:buClr>
              <a:buSzPts val="1100"/>
            </a:pPr>
            <a:r>
              <a:rPr lang="en-US" sz="1100" dirty="0">
                <a:latin typeface="Aldrich" panose="020B0604020202020204" charset="0"/>
                <a:ea typeface="Times New Roman" panose="02020603050405020304" pitchFamily="18" charset="0"/>
                <a:cs typeface="AdvOT9cb306be.B"/>
              </a:rPr>
              <a:t>Based on these results, one possible conclusion is that the ResNet18 model is the best performer among the four for this specific task. This could be due to the ability of ResNet18 to capture important image features more effectively than the other models. The specific architecture of ResNet18, which includes skip connections to avoid the problem of vanishing gradients, might be better suited for this image classification task.</a:t>
            </a:r>
            <a:endParaRPr lang="en-US" sz="1100" dirty="0">
              <a:latin typeface="Aldrich" panose="020B0604020202020204" charset="0"/>
            </a:endParaRPr>
          </a:p>
          <a:p>
            <a:pPr marL="0" lvl="0" indent="0" algn="just">
              <a:buClr>
                <a:schemeClr val="dk1"/>
              </a:buClr>
              <a:buSzPts val="1100"/>
            </a:pPr>
            <a:endParaRPr sz="1400" dirty="0">
              <a:solidFill>
                <a:schemeClr val="accent3"/>
              </a:solidFill>
            </a:endParaRPr>
          </a:p>
        </p:txBody>
      </p:sp>
      <p:sp>
        <p:nvSpPr>
          <p:cNvPr id="2593" name="Google Shape;2593;p58"/>
          <p:cNvSpPr/>
          <p:nvPr/>
        </p:nvSpPr>
        <p:spPr>
          <a:xfrm>
            <a:off x="8509871" y="201745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487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91"/>
                                        </p:tgtEl>
                                        <p:attrNameLst>
                                          <p:attrName>style.visibility</p:attrName>
                                        </p:attrNameLst>
                                      </p:cBhvr>
                                      <p:to>
                                        <p:strVal val="visible"/>
                                      </p:to>
                                    </p:set>
                                    <p:anim calcmode="lin" valueType="num">
                                      <p:cBhvr additive="base">
                                        <p:cTn id="7" dur="1000"/>
                                        <p:tgtEl>
                                          <p:spTgt spid="2591"/>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592"/>
                                        </p:tgtEl>
                                        <p:attrNameLst>
                                          <p:attrName>style.visibility</p:attrName>
                                        </p:attrNameLst>
                                      </p:cBhvr>
                                      <p:to>
                                        <p:strVal val="visible"/>
                                      </p:to>
                                    </p:set>
                                    <p:animEffect transition="in" filter="fade">
                                      <p:cBhvr>
                                        <p:cTn id="10" dur="1000"/>
                                        <p:tgtEl>
                                          <p:spTgt spid="2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5242</TotalTime>
  <Words>1119</Words>
  <Application>Microsoft Office PowerPoint</Application>
  <PresentationFormat>On-screen Show (16:9)</PresentationFormat>
  <Paragraphs>164</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AdvOT9cb306be.B</vt:lpstr>
      <vt:lpstr>Aldrich</vt:lpstr>
      <vt:lpstr>Times New Roman</vt:lpstr>
      <vt:lpstr>Bai Jamjuree</vt:lpstr>
      <vt:lpstr>Data Science Project Proposal XL by Slidesgo</vt:lpstr>
      <vt:lpstr>Detecting COVID-19 and Other Respiratory Conditions Using Deep Learning Image Classification on Chest X-Ray Scans</vt:lpstr>
      <vt:lpstr>PowerPoint Presentation</vt:lpstr>
      <vt:lpstr>- ResNet, or Residual Network, is a deep learning model that introduced the concept of skip connections or shortcuts to prevent the problem of vanishing gradient during training.   - ResNet-18 is a version of this network that contains 18 layers, making it one of the smaller and computationally efficient variants of ResNet. This is particularly useful when dealing with large datasets, as in the case of our project, where we process thousands of images.   - Despite its smaller size, ResNet-18 can still capture complex patterns in the data and perform well on various tasks, which makes it a suitable choice for initial exploratory analysis in this project.</vt:lpstr>
      <vt:lpstr>PowerPoint Presentation</vt:lpstr>
      <vt:lpstr>PowerPoint Presentation</vt:lpstr>
      <vt:lpstr>PowerPoint Presentation</vt:lpstr>
      <vt:lpstr>PowerPoint Presentation</vt:lpstr>
      <vt:lpstr>Project results </vt:lpstr>
      <vt:lpstr>CONCLUSIONS</vt:lpstr>
      <vt:lpstr>To improve the models' performance in future work, there are several potential strategies:  1. Data Augmentation: Augmenting the dataset by introducing variations of the existing images (such as rotated or zoomed images) can help make the model more robust to different image representations.  2. Hyperparameter Tuning (using Grid Search or Optuna): Tuning hyperparameters like learning rate, batch size, and number of epochs can often lead to better performance.  3. Ensemble Methods: Combining the predictions from different models can often lead to better performance than any single model.  4. Additional Data: If possible, gathering additional labeled data for the 'COVID' and 'Normal' classes could help improve performance.  5. Model Architecture Adjustments: It might be beneficial to experiment with different layers or activation functions to see if they can better capture the relevant patterns in the data.   6. Trying different architectures: such as ResNet-101 and  EfficientNet.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Edge Damages or Customers Behabior</dc:title>
  <dc:creator>Rotem Blumberg</dc:creator>
  <cp:lastModifiedBy>Ron</cp:lastModifiedBy>
  <cp:revision>62</cp:revision>
  <dcterms:modified xsi:type="dcterms:W3CDTF">2023-07-08T10:51:55Z</dcterms:modified>
</cp:coreProperties>
</file>