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72" r:id="rId5"/>
    <p:sldId id="257" r:id="rId6"/>
    <p:sldId id="258" r:id="rId7"/>
    <p:sldId id="264" r:id="rId8"/>
    <p:sldId id="268" r:id="rId9"/>
    <p:sldId id="269" r:id="rId10"/>
    <p:sldId id="270" r:id="rId11"/>
    <p:sldId id="265" r:id="rId12"/>
    <p:sldId id="271" r:id="rId13"/>
    <p:sldId id="267" r:id="rId14"/>
    <p:sldId id="266" r:id="rId15"/>
    <p:sldId id="260" r:id="rId16"/>
    <p:sldId id="273" r:id="rId17"/>
    <p:sldId id="275" r:id="rId18"/>
    <p:sldId id="261" r:id="rId19"/>
    <p:sldId id="262" r:id="rId20"/>
    <p:sldId id="274" r:id="rId2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nGoals</a:t>
            </a:r>
            <a:r>
              <a:rPr lang="en-US" dirty="0"/>
              <a:t> = 128</a:t>
            </a:r>
          </a:p>
        </c:rich>
      </c:tx>
      <c:layout>
        <c:manualLayout>
          <c:xMode val="edge"/>
          <c:yMode val="edge"/>
          <c:x val="0.33764422282278544"/>
          <c:y val="1.5037593984962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DH!$E$108:$E$114</c:f>
              <c:numCache>
                <c:formatCode>General</c:formatCode>
                <c:ptCount val="7"/>
                <c:pt idx="0">
                  <c:v>212.93340000000001</c:v>
                </c:pt>
                <c:pt idx="1">
                  <c:v>131.67463989999999</c:v>
                </c:pt>
                <c:pt idx="2">
                  <c:v>79.492198999999999</c:v>
                </c:pt>
                <c:pt idx="3">
                  <c:v>50.966909999999999</c:v>
                </c:pt>
                <c:pt idx="4">
                  <c:v>35.792149999999999</c:v>
                </c:pt>
                <c:pt idx="5">
                  <c:v>25.8185699</c:v>
                </c:pt>
                <c:pt idx="6">
                  <c:v>22.1269499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DE-430B-9A54-6BDBD6DB783E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DH!$K$115:$Q$115</c:f>
              <c:numCache>
                <c:formatCode>General</c:formatCode>
                <c:ptCount val="7"/>
                <c:pt idx="0">
                  <c:v>6.5601098999999996</c:v>
                </c:pt>
                <c:pt idx="1">
                  <c:v>6.5601098999999996</c:v>
                </c:pt>
                <c:pt idx="2">
                  <c:v>6.5601098999999996</c:v>
                </c:pt>
                <c:pt idx="3">
                  <c:v>6.5601098999999996</c:v>
                </c:pt>
                <c:pt idx="4">
                  <c:v>6.5601098999999996</c:v>
                </c:pt>
                <c:pt idx="5">
                  <c:v>6.5601098999999996</c:v>
                </c:pt>
                <c:pt idx="6">
                  <c:v>6.5601098999999996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DE-430B-9A54-6BDBD6DB783E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DH!$E$116:$E$122</c:f>
              <c:numCache>
                <c:formatCode>General</c:formatCode>
                <c:ptCount val="7"/>
                <c:pt idx="0">
                  <c:v>25.288879999999999</c:v>
                </c:pt>
                <c:pt idx="1">
                  <c:v>32.535709900000001</c:v>
                </c:pt>
                <c:pt idx="2">
                  <c:v>38.431809899999998</c:v>
                </c:pt>
                <c:pt idx="3">
                  <c:v>42.501049899999998</c:v>
                </c:pt>
                <c:pt idx="4">
                  <c:v>51.014360000000003</c:v>
                </c:pt>
                <c:pt idx="5">
                  <c:v>65.242239999999995</c:v>
                </c:pt>
                <c:pt idx="6">
                  <c:v>97.739269899999996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DE-430B-9A54-6BDBD6DB7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0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32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DH!$E$78:$E$84</c:f>
              <c:numCache>
                <c:formatCode>General</c:formatCode>
                <c:ptCount val="7"/>
                <c:pt idx="0">
                  <c:v>54.614400000000003</c:v>
                </c:pt>
                <c:pt idx="1">
                  <c:v>32.884099999999997</c:v>
                </c:pt>
                <c:pt idx="2">
                  <c:v>20.0567399</c:v>
                </c:pt>
                <c:pt idx="3">
                  <c:v>12.898709999999999</c:v>
                </c:pt>
                <c:pt idx="4">
                  <c:v>8.9842499</c:v>
                </c:pt>
                <c:pt idx="5">
                  <c:v>6.4470299000000004</c:v>
                </c:pt>
                <c:pt idx="6">
                  <c:v>5.5502599999999997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3-42B6-BAC3-0C5D3CE2136D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DH!$K$85:$Q$85</c:f>
              <c:numCache>
                <c:formatCode>General</c:formatCode>
                <c:ptCount val="7"/>
                <c:pt idx="0">
                  <c:v>6.1098600000000003</c:v>
                </c:pt>
                <c:pt idx="1">
                  <c:v>6.1098600000000003</c:v>
                </c:pt>
                <c:pt idx="2">
                  <c:v>6.1098600000000003</c:v>
                </c:pt>
                <c:pt idx="3">
                  <c:v>6.1098600000000003</c:v>
                </c:pt>
                <c:pt idx="4">
                  <c:v>6.1098600000000003</c:v>
                </c:pt>
                <c:pt idx="5">
                  <c:v>6.1098600000000003</c:v>
                </c:pt>
                <c:pt idx="6">
                  <c:v>6.1098600000000003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3-42B6-BAC3-0C5D3CE2136D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DH!$E$86:$E$92</c:f>
              <c:numCache>
                <c:formatCode>General</c:formatCode>
                <c:ptCount val="7"/>
                <c:pt idx="0">
                  <c:v>9.5602499000000005</c:v>
                </c:pt>
                <c:pt idx="1">
                  <c:v>8.1032198999999991</c:v>
                </c:pt>
                <c:pt idx="2">
                  <c:v>7.0292098999999997</c:v>
                </c:pt>
                <c:pt idx="3">
                  <c:v>6.3964990000000004</c:v>
                </c:pt>
                <c:pt idx="4">
                  <c:v>6.7746499</c:v>
                </c:pt>
                <c:pt idx="5">
                  <c:v>7.7064298999999998</c:v>
                </c:pt>
                <c:pt idx="6">
                  <c:v>9.8323300000000007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3-42B6-BAC3-0C5D3CE21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DH!$E$33:$E$39</c:f>
              <c:numCache>
                <c:formatCode>General</c:formatCode>
                <c:ptCount val="7"/>
                <c:pt idx="0">
                  <c:v>6.8931899000000003</c:v>
                </c:pt>
                <c:pt idx="1">
                  <c:v>4.0824299999999996</c:v>
                </c:pt>
                <c:pt idx="2">
                  <c:v>2.7252700000000001</c:v>
                </c:pt>
                <c:pt idx="3">
                  <c:v>1.6722699999999999</c:v>
                </c:pt>
                <c:pt idx="4">
                  <c:v>1.1552800000000001</c:v>
                </c:pt>
                <c:pt idx="5">
                  <c:v>0.85159899999999999</c:v>
                </c:pt>
                <c:pt idx="6">
                  <c:v>0.71989999999999998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F-4175-B1DC-C34292850808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DH!$K$40:$Q$40</c:f>
              <c:numCache>
                <c:formatCode>General</c:formatCode>
                <c:ptCount val="7"/>
                <c:pt idx="0">
                  <c:v>5.12155</c:v>
                </c:pt>
                <c:pt idx="1">
                  <c:v>5.12155</c:v>
                </c:pt>
                <c:pt idx="2">
                  <c:v>5.12155</c:v>
                </c:pt>
                <c:pt idx="3">
                  <c:v>5.12155</c:v>
                </c:pt>
                <c:pt idx="4">
                  <c:v>5.12155</c:v>
                </c:pt>
                <c:pt idx="5">
                  <c:v>5.12155</c:v>
                </c:pt>
                <c:pt idx="6">
                  <c:v>5.12155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F-4175-B1DC-C34292850808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DH!$E$41:$E$47</c:f>
              <c:numCache>
                <c:formatCode>General</c:formatCode>
                <c:ptCount val="7"/>
                <c:pt idx="0">
                  <c:v>4.0449298999999996</c:v>
                </c:pt>
                <c:pt idx="1">
                  <c:v>2.50265</c:v>
                </c:pt>
                <c:pt idx="2">
                  <c:v>1.7122200000000001</c:v>
                </c:pt>
                <c:pt idx="3">
                  <c:v>1.1795599999999999</c:v>
                </c:pt>
                <c:pt idx="4">
                  <c:v>0.91041000000000005</c:v>
                </c:pt>
                <c:pt idx="5">
                  <c:v>0.78242990000000001</c:v>
                </c:pt>
                <c:pt idx="6">
                  <c:v>0.73977990000000005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F-4175-B1DC-C34292850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8</a:t>
            </a:r>
          </a:p>
        </c:rich>
      </c:tx>
      <c:layout>
        <c:manualLayout>
          <c:xMode val="edge"/>
          <c:yMode val="edge"/>
          <c:x val="0.40358975415747939"/>
          <c:y val="3.50877054495666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DH!$E$48:$E$54</c:f>
              <c:numCache>
                <c:formatCode>General</c:formatCode>
                <c:ptCount val="7"/>
                <c:pt idx="0">
                  <c:v>13.352080000000001</c:v>
                </c:pt>
                <c:pt idx="1">
                  <c:v>8.0247098999999995</c:v>
                </c:pt>
                <c:pt idx="2">
                  <c:v>5.0854299000000003</c:v>
                </c:pt>
                <c:pt idx="3">
                  <c:v>3.2546599000000001</c:v>
                </c:pt>
                <c:pt idx="4">
                  <c:v>2.2361099000000002</c:v>
                </c:pt>
                <c:pt idx="5">
                  <c:v>1.6377299999999999</c:v>
                </c:pt>
                <c:pt idx="6">
                  <c:v>1.40201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40-45A2-B93D-7D62BEC063B3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DH!$K$55:$Q$55</c:f>
              <c:numCache>
                <c:formatCode>General</c:formatCode>
                <c:ptCount val="7"/>
                <c:pt idx="0">
                  <c:v>5.5664299000000002</c:v>
                </c:pt>
                <c:pt idx="1">
                  <c:v>5.5664299000000002</c:v>
                </c:pt>
                <c:pt idx="2">
                  <c:v>5.5664299000000002</c:v>
                </c:pt>
                <c:pt idx="3">
                  <c:v>5.5664299000000002</c:v>
                </c:pt>
                <c:pt idx="4">
                  <c:v>5.5664299000000002</c:v>
                </c:pt>
                <c:pt idx="5">
                  <c:v>5.5664299000000002</c:v>
                </c:pt>
                <c:pt idx="6">
                  <c:v>5.5664299000000002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40-45A2-B93D-7D62BEC063B3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DH!$E$56:$E$62</c:f>
              <c:numCache>
                <c:formatCode>General</c:formatCode>
                <c:ptCount val="7"/>
                <c:pt idx="0">
                  <c:v>5.4789798999999997</c:v>
                </c:pt>
                <c:pt idx="1">
                  <c:v>3.6171600000000002</c:v>
                </c:pt>
                <c:pt idx="2">
                  <c:v>2.6305499999999999</c:v>
                </c:pt>
                <c:pt idx="3">
                  <c:v>1.9241699999999999</c:v>
                </c:pt>
                <c:pt idx="4">
                  <c:v>1.6248598999999999</c:v>
                </c:pt>
                <c:pt idx="5">
                  <c:v>1.5324899000000001</c:v>
                </c:pt>
                <c:pt idx="6">
                  <c:v>1.5948199000000001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40-45A2-B93D-7D62BEC06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16</a:t>
            </a:r>
          </a:p>
        </c:rich>
      </c:tx>
      <c:layout>
        <c:manualLayout>
          <c:xMode val="edge"/>
          <c:yMode val="edge"/>
          <c:x val="0.3460818204298638"/>
          <c:y val="3.0075176099628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DH!$E$63:$E$69</c:f>
              <c:numCache>
                <c:formatCode>General</c:formatCode>
                <c:ptCount val="7"/>
                <c:pt idx="0">
                  <c:v>26.633699</c:v>
                </c:pt>
                <c:pt idx="1">
                  <c:v>16.307680000000001</c:v>
                </c:pt>
                <c:pt idx="2">
                  <c:v>9.99</c:v>
                </c:pt>
                <c:pt idx="3">
                  <c:v>6.3281799999999997</c:v>
                </c:pt>
                <c:pt idx="4">
                  <c:v>4.4335598999999997</c:v>
                </c:pt>
                <c:pt idx="5">
                  <c:v>3.2239200000000001</c:v>
                </c:pt>
                <c:pt idx="6">
                  <c:v>2.7825000000000002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2E-4D1A-B4D3-6727661F4409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DH!$K$70:$Q$70</c:f>
              <c:numCache>
                <c:formatCode>General</c:formatCode>
                <c:ptCount val="7"/>
                <c:pt idx="0">
                  <c:v>5.8702199999999998</c:v>
                </c:pt>
                <c:pt idx="1">
                  <c:v>5.8702199999999998</c:v>
                </c:pt>
                <c:pt idx="2">
                  <c:v>5.8702199999999998</c:v>
                </c:pt>
                <c:pt idx="3">
                  <c:v>5.8702199999999998</c:v>
                </c:pt>
                <c:pt idx="4">
                  <c:v>5.8702199999999998</c:v>
                </c:pt>
                <c:pt idx="5">
                  <c:v>5.8702199999999998</c:v>
                </c:pt>
                <c:pt idx="6">
                  <c:v>5.8702199999999998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2E-4D1A-B4D3-6727661F4409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DH!$E$71:$E$77</c:f>
              <c:numCache>
                <c:formatCode>General</c:formatCode>
                <c:ptCount val="7"/>
                <c:pt idx="0">
                  <c:v>7.1040200000000002</c:v>
                </c:pt>
                <c:pt idx="1">
                  <c:v>5.1781699999999997</c:v>
                </c:pt>
                <c:pt idx="2">
                  <c:v>3.9237000000000002</c:v>
                </c:pt>
                <c:pt idx="3">
                  <c:v>3.2227800000000002</c:v>
                </c:pt>
                <c:pt idx="4">
                  <c:v>3.0691000000000002</c:v>
                </c:pt>
                <c:pt idx="5">
                  <c:v>3.1688198999999999</c:v>
                </c:pt>
                <c:pt idx="6">
                  <c:v>3.6809199000000001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2E-4D1A-B4D3-6727661F4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DH!$E$18:$E$24</c:f>
              <c:numCache>
                <c:formatCode>General</c:formatCode>
                <c:ptCount val="7"/>
                <c:pt idx="0">
                  <c:v>3.6140498999999999</c:v>
                </c:pt>
                <c:pt idx="1">
                  <c:v>2.0699000000000001</c:v>
                </c:pt>
                <c:pt idx="2">
                  <c:v>1.3810199999999999</c:v>
                </c:pt>
                <c:pt idx="3">
                  <c:v>0.84237989999999996</c:v>
                </c:pt>
                <c:pt idx="4">
                  <c:v>0.56628990000000001</c:v>
                </c:pt>
                <c:pt idx="5">
                  <c:v>0.43679000000000001</c:v>
                </c:pt>
                <c:pt idx="6">
                  <c:v>0.36619000000000002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DA-41F5-A5F1-DCC192195DAF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DH!$K$25:$Q$25</c:f>
              <c:numCache>
                <c:formatCode>General</c:formatCode>
                <c:ptCount val="7"/>
                <c:pt idx="0">
                  <c:v>4.3784999999999998</c:v>
                </c:pt>
                <c:pt idx="1">
                  <c:v>4.3784999999999998</c:v>
                </c:pt>
                <c:pt idx="2">
                  <c:v>4.3784999999999998</c:v>
                </c:pt>
                <c:pt idx="3">
                  <c:v>4.3784999999999998</c:v>
                </c:pt>
                <c:pt idx="4">
                  <c:v>4.3784999999999998</c:v>
                </c:pt>
                <c:pt idx="5">
                  <c:v>4.3784999999999998</c:v>
                </c:pt>
                <c:pt idx="6">
                  <c:v>4.3784999999999998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DA-41F5-A5F1-DCC192195DAF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DH!$E$26:$E$32</c:f>
              <c:numCache>
                <c:formatCode>General</c:formatCode>
                <c:ptCount val="7"/>
                <c:pt idx="0">
                  <c:v>2.99</c:v>
                </c:pt>
                <c:pt idx="1">
                  <c:v>1.72597</c:v>
                </c:pt>
                <c:pt idx="2">
                  <c:v>1.1834799</c:v>
                </c:pt>
                <c:pt idx="3">
                  <c:v>0.74826000000000004</c:v>
                </c:pt>
                <c:pt idx="4">
                  <c:v>0.5264799</c:v>
                </c:pt>
                <c:pt idx="5">
                  <c:v>0.41858990000000001</c:v>
                </c:pt>
                <c:pt idx="6">
                  <c:v>0.36653989999999997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DA-41F5-A5F1-DCC192195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32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DH!$E$78:$E$84</c:f>
              <c:numCache>
                <c:formatCode>General</c:formatCode>
                <c:ptCount val="7"/>
                <c:pt idx="0">
                  <c:v>54.614400000000003</c:v>
                </c:pt>
                <c:pt idx="1">
                  <c:v>32.884099999999997</c:v>
                </c:pt>
                <c:pt idx="2">
                  <c:v>20.0567399</c:v>
                </c:pt>
                <c:pt idx="3">
                  <c:v>12.898709999999999</c:v>
                </c:pt>
                <c:pt idx="4">
                  <c:v>8.9842499</c:v>
                </c:pt>
                <c:pt idx="5">
                  <c:v>6.4470299000000004</c:v>
                </c:pt>
                <c:pt idx="6">
                  <c:v>5.5502599999999997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3-42B6-BAC3-0C5D3CE2136D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DH!$K$85:$Q$85</c:f>
              <c:numCache>
                <c:formatCode>General</c:formatCode>
                <c:ptCount val="7"/>
                <c:pt idx="0">
                  <c:v>6.1098600000000003</c:v>
                </c:pt>
                <c:pt idx="1">
                  <c:v>6.1098600000000003</c:v>
                </c:pt>
                <c:pt idx="2">
                  <c:v>6.1098600000000003</c:v>
                </c:pt>
                <c:pt idx="3">
                  <c:v>6.1098600000000003</c:v>
                </c:pt>
                <c:pt idx="4">
                  <c:v>6.1098600000000003</c:v>
                </c:pt>
                <c:pt idx="5">
                  <c:v>6.1098600000000003</c:v>
                </c:pt>
                <c:pt idx="6">
                  <c:v>6.1098600000000003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3-42B6-BAC3-0C5D3CE2136D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DH!$E$86:$E$92</c:f>
              <c:numCache>
                <c:formatCode>General</c:formatCode>
                <c:ptCount val="7"/>
                <c:pt idx="0">
                  <c:v>9.5602499000000005</c:v>
                </c:pt>
                <c:pt idx="1">
                  <c:v>8.1032198999999991</c:v>
                </c:pt>
                <c:pt idx="2">
                  <c:v>7.0292098999999997</c:v>
                </c:pt>
                <c:pt idx="3">
                  <c:v>6.3964990000000004</c:v>
                </c:pt>
                <c:pt idx="4">
                  <c:v>6.7746499</c:v>
                </c:pt>
                <c:pt idx="5">
                  <c:v>7.7064298999999998</c:v>
                </c:pt>
                <c:pt idx="6">
                  <c:v>9.8323300000000007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3-42B6-BAC3-0C5D3CE21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DH!$E$33:$E$39</c:f>
              <c:numCache>
                <c:formatCode>General</c:formatCode>
                <c:ptCount val="7"/>
                <c:pt idx="0">
                  <c:v>6.8931899000000003</c:v>
                </c:pt>
                <c:pt idx="1">
                  <c:v>4.0824299999999996</c:v>
                </c:pt>
                <c:pt idx="2">
                  <c:v>2.7252700000000001</c:v>
                </c:pt>
                <c:pt idx="3">
                  <c:v>1.6722699999999999</c:v>
                </c:pt>
                <c:pt idx="4">
                  <c:v>1.1552800000000001</c:v>
                </c:pt>
                <c:pt idx="5">
                  <c:v>0.85159899999999999</c:v>
                </c:pt>
                <c:pt idx="6">
                  <c:v>0.71989999999999998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F-4175-B1DC-C34292850808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DH!$K$40:$Q$40</c:f>
              <c:numCache>
                <c:formatCode>General</c:formatCode>
                <c:ptCount val="7"/>
                <c:pt idx="0">
                  <c:v>5.12155</c:v>
                </c:pt>
                <c:pt idx="1">
                  <c:v>5.12155</c:v>
                </c:pt>
                <c:pt idx="2">
                  <c:v>5.12155</c:v>
                </c:pt>
                <c:pt idx="3">
                  <c:v>5.12155</c:v>
                </c:pt>
                <c:pt idx="4">
                  <c:v>5.12155</c:v>
                </c:pt>
                <c:pt idx="5">
                  <c:v>5.12155</c:v>
                </c:pt>
                <c:pt idx="6">
                  <c:v>5.12155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F-4175-B1DC-C34292850808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DH!$E$41:$E$47</c:f>
              <c:numCache>
                <c:formatCode>General</c:formatCode>
                <c:ptCount val="7"/>
                <c:pt idx="0">
                  <c:v>4.0449298999999996</c:v>
                </c:pt>
                <c:pt idx="1">
                  <c:v>2.50265</c:v>
                </c:pt>
                <c:pt idx="2">
                  <c:v>1.7122200000000001</c:v>
                </c:pt>
                <c:pt idx="3">
                  <c:v>1.1795599999999999</c:v>
                </c:pt>
                <c:pt idx="4">
                  <c:v>0.91041000000000005</c:v>
                </c:pt>
                <c:pt idx="5">
                  <c:v>0.78242990000000001</c:v>
                </c:pt>
                <c:pt idx="6">
                  <c:v>0.73977990000000005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F-4175-B1DC-C34292850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8</a:t>
            </a:r>
          </a:p>
        </c:rich>
      </c:tx>
      <c:layout>
        <c:manualLayout>
          <c:xMode val="edge"/>
          <c:yMode val="edge"/>
          <c:x val="0.40358975415747939"/>
          <c:y val="3.50877054495666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DH!$E$48:$E$54</c:f>
              <c:numCache>
                <c:formatCode>General</c:formatCode>
                <c:ptCount val="7"/>
                <c:pt idx="0">
                  <c:v>13.352080000000001</c:v>
                </c:pt>
                <c:pt idx="1">
                  <c:v>8.0247098999999995</c:v>
                </c:pt>
                <c:pt idx="2">
                  <c:v>5.0854299000000003</c:v>
                </c:pt>
                <c:pt idx="3">
                  <c:v>3.2546599000000001</c:v>
                </c:pt>
                <c:pt idx="4">
                  <c:v>2.2361099000000002</c:v>
                </c:pt>
                <c:pt idx="5">
                  <c:v>1.6377299999999999</c:v>
                </c:pt>
                <c:pt idx="6">
                  <c:v>1.40201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40-45A2-B93D-7D62BEC063B3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DH!$K$55:$Q$55</c:f>
              <c:numCache>
                <c:formatCode>General</c:formatCode>
                <c:ptCount val="7"/>
                <c:pt idx="0">
                  <c:v>5.5664299000000002</c:v>
                </c:pt>
                <c:pt idx="1">
                  <c:v>5.5664299000000002</c:v>
                </c:pt>
                <c:pt idx="2">
                  <c:v>5.5664299000000002</c:v>
                </c:pt>
                <c:pt idx="3">
                  <c:v>5.5664299000000002</c:v>
                </c:pt>
                <c:pt idx="4">
                  <c:v>5.5664299000000002</c:v>
                </c:pt>
                <c:pt idx="5">
                  <c:v>5.5664299000000002</c:v>
                </c:pt>
                <c:pt idx="6">
                  <c:v>5.5664299000000002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40-45A2-B93D-7D62BEC063B3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DH!$E$56:$E$62</c:f>
              <c:numCache>
                <c:formatCode>General</c:formatCode>
                <c:ptCount val="7"/>
                <c:pt idx="0">
                  <c:v>5.4789798999999997</c:v>
                </c:pt>
                <c:pt idx="1">
                  <c:v>3.6171600000000002</c:v>
                </c:pt>
                <c:pt idx="2">
                  <c:v>2.6305499999999999</c:v>
                </c:pt>
                <c:pt idx="3">
                  <c:v>1.9241699999999999</c:v>
                </c:pt>
                <c:pt idx="4">
                  <c:v>1.6248598999999999</c:v>
                </c:pt>
                <c:pt idx="5">
                  <c:v>1.5324899000000001</c:v>
                </c:pt>
                <c:pt idx="6">
                  <c:v>1.5948199000000001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40-45A2-B93D-7D62BEC06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16</a:t>
            </a:r>
          </a:p>
        </c:rich>
      </c:tx>
      <c:layout>
        <c:manualLayout>
          <c:xMode val="edge"/>
          <c:yMode val="edge"/>
          <c:x val="0.3460818204298638"/>
          <c:y val="3.0075176099628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DH!$E$63:$E$69</c:f>
              <c:numCache>
                <c:formatCode>General</c:formatCode>
                <c:ptCount val="7"/>
                <c:pt idx="0">
                  <c:v>26.633699</c:v>
                </c:pt>
                <c:pt idx="1">
                  <c:v>16.307680000000001</c:v>
                </c:pt>
                <c:pt idx="2">
                  <c:v>9.99</c:v>
                </c:pt>
                <c:pt idx="3">
                  <c:v>6.3281799999999997</c:v>
                </c:pt>
                <c:pt idx="4">
                  <c:v>4.4335598999999997</c:v>
                </c:pt>
                <c:pt idx="5">
                  <c:v>3.2239200000000001</c:v>
                </c:pt>
                <c:pt idx="6">
                  <c:v>2.7825000000000002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2E-4D1A-B4D3-6727661F4409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DH!$K$70:$Q$70</c:f>
              <c:numCache>
                <c:formatCode>General</c:formatCode>
                <c:ptCount val="7"/>
                <c:pt idx="0">
                  <c:v>5.8702199999999998</c:v>
                </c:pt>
                <c:pt idx="1">
                  <c:v>5.8702199999999998</c:v>
                </c:pt>
                <c:pt idx="2">
                  <c:v>5.8702199999999998</c:v>
                </c:pt>
                <c:pt idx="3">
                  <c:v>5.8702199999999998</c:v>
                </c:pt>
                <c:pt idx="4">
                  <c:v>5.8702199999999998</c:v>
                </c:pt>
                <c:pt idx="5">
                  <c:v>5.8702199999999998</c:v>
                </c:pt>
                <c:pt idx="6">
                  <c:v>5.8702199999999998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2E-4D1A-B4D3-6727661F4409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DH!$E$71:$E$77</c:f>
              <c:numCache>
                <c:formatCode>General</c:formatCode>
                <c:ptCount val="7"/>
                <c:pt idx="0">
                  <c:v>7.1040200000000002</c:v>
                </c:pt>
                <c:pt idx="1">
                  <c:v>5.1781699999999997</c:v>
                </c:pt>
                <c:pt idx="2">
                  <c:v>3.9237000000000002</c:v>
                </c:pt>
                <c:pt idx="3">
                  <c:v>3.2227800000000002</c:v>
                </c:pt>
                <c:pt idx="4">
                  <c:v>3.0691000000000002</c:v>
                </c:pt>
                <c:pt idx="5">
                  <c:v>3.1688198999999999</c:v>
                </c:pt>
                <c:pt idx="6">
                  <c:v>3.6809199000000001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2E-4D1A-B4D3-6727661F4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DH!$E$33:$E$39</c:f>
              <c:numCache>
                <c:formatCode>General</c:formatCode>
                <c:ptCount val="7"/>
                <c:pt idx="0">
                  <c:v>6.8931899000000003</c:v>
                </c:pt>
                <c:pt idx="1">
                  <c:v>4.0824299999999996</c:v>
                </c:pt>
                <c:pt idx="2">
                  <c:v>2.7252700000000001</c:v>
                </c:pt>
                <c:pt idx="3">
                  <c:v>1.6722699999999999</c:v>
                </c:pt>
                <c:pt idx="4">
                  <c:v>1.1552800000000001</c:v>
                </c:pt>
                <c:pt idx="5">
                  <c:v>0.85159899999999999</c:v>
                </c:pt>
                <c:pt idx="6">
                  <c:v>0.71989999999999998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76-4DFC-9F9B-01C29F7FC950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DH!$K$40:$Q$40</c:f>
              <c:numCache>
                <c:formatCode>General</c:formatCode>
                <c:ptCount val="7"/>
                <c:pt idx="0">
                  <c:v>5.12155</c:v>
                </c:pt>
                <c:pt idx="1">
                  <c:v>5.12155</c:v>
                </c:pt>
                <c:pt idx="2">
                  <c:v>5.12155</c:v>
                </c:pt>
                <c:pt idx="3">
                  <c:v>5.12155</c:v>
                </c:pt>
                <c:pt idx="4">
                  <c:v>5.12155</c:v>
                </c:pt>
                <c:pt idx="5">
                  <c:v>5.12155</c:v>
                </c:pt>
                <c:pt idx="6">
                  <c:v>5.12155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76-4DFC-9F9B-01C29F7FC950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DH!$E$41:$E$47</c:f>
              <c:numCache>
                <c:formatCode>General</c:formatCode>
                <c:ptCount val="7"/>
                <c:pt idx="0">
                  <c:v>4.0449298999999996</c:v>
                </c:pt>
                <c:pt idx="1">
                  <c:v>2.50265</c:v>
                </c:pt>
                <c:pt idx="2">
                  <c:v>1.7122200000000001</c:v>
                </c:pt>
                <c:pt idx="3">
                  <c:v>1.1795599999999999</c:v>
                </c:pt>
                <c:pt idx="4">
                  <c:v>0.91041000000000005</c:v>
                </c:pt>
                <c:pt idx="5">
                  <c:v>0.78242990000000001</c:v>
                </c:pt>
                <c:pt idx="6">
                  <c:v>0.73977990000000005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76-4DFC-9F9B-01C29F7FC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8D-4195-A997-2D9C8DC3819B}"/>
              </c:ext>
            </c:extLst>
          </c:dPt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DH!$E$3:$E$9</c:f>
              <c:numCache>
                <c:formatCode>General</c:formatCode>
                <c:ptCount val="7"/>
                <c:pt idx="0">
                  <c:v>1.8502989999999999</c:v>
                </c:pt>
                <c:pt idx="1">
                  <c:v>1.0098990000000001</c:v>
                </c:pt>
                <c:pt idx="2">
                  <c:v>0.68464999999999998</c:v>
                </c:pt>
                <c:pt idx="3">
                  <c:v>0.40970990000000002</c:v>
                </c:pt>
                <c:pt idx="4">
                  <c:v>0.28572989999999998</c:v>
                </c:pt>
                <c:pt idx="5">
                  <c:v>0.21990000000000001</c:v>
                </c:pt>
                <c:pt idx="6">
                  <c:v>0.18781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8D-4195-A997-2D9C8DC3819B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DH!$K$10:$Q$10</c:f>
              <c:numCache>
                <c:formatCode>General</c:formatCode>
                <c:ptCount val="7"/>
                <c:pt idx="0">
                  <c:v>3.4173100000000001</c:v>
                </c:pt>
                <c:pt idx="1">
                  <c:v>3.4173100000000001</c:v>
                </c:pt>
                <c:pt idx="2">
                  <c:v>3.4173100000000001</c:v>
                </c:pt>
                <c:pt idx="3">
                  <c:v>3.4173100000000001</c:v>
                </c:pt>
                <c:pt idx="4">
                  <c:v>3.4173100000000001</c:v>
                </c:pt>
                <c:pt idx="5">
                  <c:v>3.4173100000000001</c:v>
                </c:pt>
                <c:pt idx="6">
                  <c:v>3.4173100000000001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8D-4195-A997-2D9C8DC3819B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DH!$E$11:$E$17</c:f>
              <c:numCache>
                <c:formatCode>General</c:formatCode>
                <c:ptCount val="7"/>
                <c:pt idx="0">
                  <c:v>1.9115099</c:v>
                </c:pt>
                <c:pt idx="1">
                  <c:v>1.0648599999999999</c:v>
                </c:pt>
                <c:pt idx="2">
                  <c:v>0.70601999999999998</c:v>
                </c:pt>
                <c:pt idx="3">
                  <c:v>0.42302000000000001</c:v>
                </c:pt>
                <c:pt idx="4">
                  <c:v>0.29030990000000001</c:v>
                </c:pt>
                <c:pt idx="5">
                  <c:v>0.22069</c:v>
                </c:pt>
                <c:pt idx="6">
                  <c:v>0.19819899999999999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38D-4195-A997-2D9C8DC38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3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DH!$E$18:$E$24</c:f>
              <c:numCache>
                <c:formatCode>General</c:formatCode>
                <c:ptCount val="7"/>
                <c:pt idx="0">
                  <c:v>3.6140498999999999</c:v>
                </c:pt>
                <c:pt idx="1">
                  <c:v>2.0699000000000001</c:v>
                </c:pt>
                <c:pt idx="2">
                  <c:v>1.3810199999999999</c:v>
                </c:pt>
                <c:pt idx="3">
                  <c:v>0.84237989999999996</c:v>
                </c:pt>
                <c:pt idx="4">
                  <c:v>0.56628990000000001</c:v>
                </c:pt>
                <c:pt idx="5">
                  <c:v>0.43679000000000001</c:v>
                </c:pt>
                <c:pt idx="6">
                  <c:v>0.36619000000000002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DA-41F5-A5F1-DCC192195DAF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DH!$K$25:$Q$25</c:f>
              <c:numCache>
                <c:formatCode>General</c:formatCode>
                <c:ptCount val="7"/>
                <c:pt idx="0">
                  <c:v>4.3784999999999998</c:v>
                </c:pt>
                <c:pt idx="1">
                  <c:v>4.3784999999999998</c:v>
                </c:pt>
                <c:pt idx="2">
                  <c:v>4.3784999999999998</c:v>
                </c:pt>
                <c:pt idx="3">
                  <c:v>4.3784999999999998</c:v>
                </c:pt>
                <c:pt idx="4">
                  <c:v>4.3784999999999998</c:v>
                </c:pt>
                <c:pt idx="5">
                  <c:v>4.3784999999999998</c:v>
                </c:pt>
                <c:pt idx="6">
                  <c:v>4.3784999999999998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DA-41F5-A5F1-DCC192195DAF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DH!$E$26:$E$32</c:f>
              <c:numCache>
                <c:formatCode>General</c:formatCode>
                <c:ptCount val="7"/>
                <c:pt idx="0">
                  <c:v>2.99</c:v>
                </c:pt>
                <c:pt idx="1">
                  <c:v>1.72597</c:v>
                </c:pt>
                <c:pt idx="2">
                  <c:v>1.1834799</c:v>
                </c:pt>
                <c:pt idx="3">
                  <c:v>0.74826000000000004</c:v>
                </c:pt>
                <c:pt idx="4">
                  <c:v>0.5264799</c:v>
                </c:pt>
                <c:pt idx="5">
                  <c:v>0.41858990000000001</c:v>
                </c:pt>
                <c:pt idx="6">
                  <c:v>0.36653989999999997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DA-41F5-A5F1-DCC192195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nGoals</a:t>
            </a:r>
            <a:r>
              <a:rPr lang="en-US" dirty="0"/>
              <a:t> = 128</a:t>
            </a:r>
          </a:p>
        </c:rich>
      </c:tx>
      <c:layout>
        <c:manualLayout>
          <c:xMode val="edge"/>
          <c:yMode val="edge"/>
          <c:x val="0.33764422282278544"/>
          <c:y val="1.5037593984962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DH!$E$108:$E$114</c:f>
              <c:numCache>
                <c:formatCode>General</c:formatCode>
                <c:ptCount val="7"/>
                <c:pt idx="0">
                  <c:v>212.93340000000001</c:v>
                </c:pt>
                <c:pt idx="1">
                  <c:v>131.67463989999999</c:v>
                </c:pt>
                <c:pt idx="2">
                  <c:v>79.492198999999999</c:v>
                </c:pt>
                <c:pt idx="3">
                  <c:v>50.966909999999999</c:v>
                </c:pt>
                <c:pt idx="4">
                  <c:v>35.792149999999999</c:v>
                </c:pt>
                <c:pt idx="5">
                  <c:v>25.8185699</c:v>
                </c:pt>
                <c:pt idx="6">
                  <c:v>22.1269499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DE-430B-9A54-6BDBD6DB783E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DH!$K$115:$Q$115</c:f>
              <c:numCache>
                <c:formatCode>General</c:formatCode>
                <c:ptCount val="7"/>
                <c:pt idx="0">
                  <c:v>6.5601098999999996</c:v>
                </c:pt>
                <c:pt idx="1">
                  <c:v>6.5601098999999996</c:v>
                </c:pt>
                <c:pt idx="2">
                  <c:v>6.5601098999999996</c:v>
                </c:pt>
                <c:pt idx="3">
                  <c:v>6.5601098999999996</c:v>
                </c:pt>
                <c:pt idx="4">
                  <c:v>6.5601098999999996</c:v>
                </c:pt>
                <c:pt idx="5">
                  <c:v>6.5601098999999996</c:v>
                </c:pt>
                <c:pt idx="6">
                  <c:v>6.5601098999999996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DE-430B-9A54-6BDBD6DB783E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DH!$E$116:$E$122</c:f>
              <c:numCache>
                <c:formatCode>General</c:formatCode>
                <c:ptCount val="7"/>
                <c:pt idx="0">
                  <c:v>25.288879999999999</c:v>
                </c:pt>
                <c:pt idx="1">
                  <c:v>32.535709900000001</c:v>
                </c:pt>
                <c:pt idx="2">
                  <c:v>38.431809899999998</c:v>
                </c:pt>
                <c:pt idx="3">
                  <c:v>42.501049899999998</c:v>
                </c:pt>
                <c:pt idx="4">
                  <c:v>51.014360000000003</c:v>
                </c:pt>
                <c:pt idx="5">
                  <c:v>65.242239999999995</c:v>
                </c:pt>
                <c:pt idx="6">
                  <c:v>97.739269899999996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DE-430B-9A54-6BDBD6DB7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0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0.42254</cdr:x>
      <cdr:y>0.2012</cdr:y>
    </cdr:from>
    <cdr:to>
      <cdr:x>0.85603</cdr:x>
      <cdr:y>0.45671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020902" y="521855"/>
          <a:ext cx="1047381" cy="662709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3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3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56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7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3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0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7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0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0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42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DBD-A251-4BA0-ADCA-71664ACBDFF8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7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8.xml"/><Relationship Id="rId4" Type="http://schemas.openxmlformats.org/officeDocument/2006/relationships/chart" Target="../charts/chart3.xml"/><Relationship Id="rId9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chart" Target="../charts/chart10.xml"/><Relationship Id="rId7" Type="http://schemas.openxmlformats.org/officeDocument/2006/relationships/image" Target="../media/image29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=60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(A)=65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)=20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)=60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17420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32965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1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511567" y="140748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745532" y="134218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921694" y="6382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8316583" y="155693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7579723" y="9172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28" name="Straight Connector 27"/>
          <p:cNvCxnSpPr>
            <a:stCxn id="26" idx="6"/>
            <a:endCxn id="25" idx="1"/>
          </p:cNvCxnSpPr>
          <p:nvPr/>
        </p:nvCxnSpPr>
        <p:spPr>
          <a:xfrm>
            <a:off x="8002418" y="1128566"/>
            <a:ext cx="376067" cy="49026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7"/>
            <a:endCxn id="24" idx="2"/>
          </p:cNvCxnSpPr>
          <p:nvPr/>
        </p:nvCxnSpPr>
        <p:spPr>
          <a:xfrm flipV="1">
            <a:off x="7940516" y="849640"/>
            <a:ext cx="981178" cy="12948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6"/>
            <a:endCxn id="25" idx="2"/>
          </p:cNvCxnSpPr>
          <p:nvPr/>
        </p:nvCxnSpPr>
        <p:spPr>
          <a:xfrm>
            <a:off x="6934262" y="1618834"/>
            <a:ext cx="1382321" cy="1494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1"/>
            <a:endCxn id="24" idx="5"/>
          </p:cNvCxnSpPr>
          <p:nvPr/>
        </p:nvCxnSpPr>
        <p:spPr>
          <a:xfrm flipH="1" flipV="1">
            <a:off x="9282487" y="999085"/>
            <a:ext cx="524947" cy="4049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598963" y="245696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963" y="245696"/>
                <a:ext cx="1490851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>
            <a:stCxn id="22" idx="7"/>
            <a:endCxn id="26" idx="2"/>
          </p:cNvCxnSpPr>
          <p:nvPr/>
        </p:nvCxnSpPr>
        <p:spPr>
          <a:xfrm flipV="1">
            <a:off x="6872360" y="1128566"/>
            <a:ext cx="707363" cy="34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2"/>
            <a:endCxn id="25" idx="6"/>
          </p:cNvCxnSpPr>
          <p:nvPr/>
        </p:nvCxnSpPr>
        <p:spPr>
          <a:xfrm flipH="1">
            <a:off x="8739278" y="1553530"/>
            <a:ext cx="1006254" cy="2147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791636" y="1938266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636" y="1938266"/>
                <a:ext cx="1490851" cy="338554"/>
              </a:xfrm>
              <a:prstGeom prst="rect">
                <a:avLst/>
              </a:prstGeom>
              <a:blipFill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9544960" y="1781216"/>
                <a:ext cx="1604926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60" y="1781216"/>
                <a:ext cx="1604926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102581" y="819309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581" y="819309"/>
                <a:ext cx="914060" cy="584775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567243" y="849640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2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8127" y="1629335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3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23836" y="1646150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6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79450" y="92537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5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57729" y="52033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1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65198" y="107951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1</a:t>
            </a:r>
            <a:endParaRPr lang="he-I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5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50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14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6196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132849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2777417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3"/>
            <a:endCxn id="7" idx="7"/>
          </p:cNvCxnSpPr>
          <p:nvPr/>
        </p:nvCxnSpPr>
        <p:spPr>
          <a:xfrm flipH="1">
            <a:off x="2493642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3"/>
          </p:cNvCxnSpPr>
          <p:nvPr/>
        </p:nvCxnSpPr>
        <p:spPr>
          <a:xfrm flipV="1">
            <a:off x="3138210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7"/>
          </p:cNvCxnSpPr>
          <p:nvPr/>
        </p:nvCxnSpPr>
        <p:spPr>
          <a:xfrm flipH="1">
            <a:off x="858907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6"/>
          </p:cNvCxnSpPr>
          <p:nvPr/>
        </p:nvCxnSpPr>
        <p:spPr>
          <a:xfrm flipH="1">
            <a:off x="2555544" y="1942827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7" idx="1"/>
          </p:cNvCxnSpPr>
          <p:nvPr/>
        </p:nvCxnSpPr>
        <p:spPr>
          <a:xfrm>
            <a:off x="858907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846989" y="1453149"/>
            <a:ext cx="163703" cy="19078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729633" y="680835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33" y="680835"/>
                <a:ext cx="258318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6"/>
            <a:endCxn id="8" idx="2"/>
          </p:cNvCxnSpPr>
          <p:nvPr/>
        </p:nvCxnSpPr>
        <p:spPr>
          <a:xfrm>
            <a:off x="920809" y="1740805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138" name="Straight Connector 137"/>
          <p:cNvCxnSpPr>
            <a:stCxn id="137" idx="3"/>
            <a:endCxn id="136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7"/>
            <a:endCxn id="135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2"/>
            <a:endCxn id="133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4" idx="3"/>
            <a:endCxn id="136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3" idx="5"/>
            <a:endCxn id="136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35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34" idx="2"/>
            <a:endCxn id="137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633097" y="431647"/>
            <a:ext cx="0" cy="3263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102442" y="3301791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(a)</a:t>
            </a:r>
            <a:endParaRPr lang="he-IL" dirty="0"/>
          </a:p>
        </p:txBody>
      </p:sp>
      <p:sp>
        <p:nvSpPr>
          <p:cNvPr id="166" name="TextBox 165"/>
          <p:cNvSpPr txBox="1"/>
          <p:nvPr/>
        </p:nvSpPr>
        <p:spPr>
          <a:xfrm>
            <a:off x="7956239" y="3806909"/>
            <a:ext cx="4475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(b)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152881" y="2756332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81" y="2756332"/>
                <a:ext cx="258318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068203" y="633873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03" y="633873"/>
                <a:ext cx="258318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750382" y="2921793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82" y="2921793"/>
                <a:ext cx="258318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2038300" y="161734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9625767" y="164046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513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14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6196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132849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2777417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3"/>
            <a:endCxn id="7" idx="7"/>
          </p:cNvCxnSpPr>
          <p:nvPr/>
        </p:nvCxnSpPr>
        <p:spPr>
          <a:xfrm flipH="1">
            <a:off x="2493642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3"/>
          </p:cNvCxnSpPr>
          <p:nvPr/>
        </p:nvCxnSpPr>
        <p:spPr>
          <a:xfrm flipV="1">
            <a:off x="3138210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7"/>
          </p:cNvCxnSpPr>
          <p:nvPr/>
        </p:nvCxnSpPr>
        <p:spPr>
          <a:xfrm flipH="1">
            <a:off x="858907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6"/>
          </p:cNvCxnSpPr>
          <p:nvPr/>
        </p:nvCxnSpPr>
        <p:spPr>
          <a:xfrm flipH="1">
            <a:off x="2555544" y="1942827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7" idx="1"/>
          </p:cNvCxnSpPr>
          <p:nvPr/>
        </p:nvCxnSpPr>
        <p:spPr>
          <a:xfrm>
            <a:off x="858907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83118" y="2346375"/>
            <a:ext cx="307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3888946" y="1241286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1335078" y="234637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846989" y="1453149"/>
            <a:ext cx="163703" cy="190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142151" y="1410734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2433356" y="2161709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5524" y="104140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129" name="Straight Connector 128"/>
          <p:cNvCxnSpPr>
            <a:stCxn id="4" idx="6"/>
            <a:endCxn id="8" idx="2"/>
          </p:cNvCxnSpPr>
          <p:nvPr/>
        </p:nvCxnSpPr>
        <p:spPr>
          <a:xfrm>
            <a:off x="920809" y="1740805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8300" y="161734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33" name="Oval 132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138" name="Straight Connector 137"/>
          <p:cNvCxnSpPr>
            <a:stCxn id="137" idx="3"/>
            <a:endCxn id="136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7"/>
            <a:endCxn id="135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2"/>
            <a:endCxn id="133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4" idx="3"/>
            <a:endCxn id="136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3" idx="5"/>
            <a:endCxn id="136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479834" y="2405750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12</a:t>
            </a:r>
            <a:endParaRPr lang="he-IL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95593" y="1122481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45" name="TextBox 144"/>
          <p:cNvSpPr txBox="1"/>
          <p:nvPr/>
        </p:nvSpPr>
        <p:spPr>
          <a:xfrm>
            <a:off x="7015844" y="2346375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5</a:t>
            </a:r>
            <a:endParaRPr lang="he-IL" dirty="0"/>
          </a:p>
        </p:txBody>
      </p:sp>
      <p:cxnSp>
        <p:nvCxnSpPr>
          <p:cNvPr id="146" name="Straight Connector 145"/>
          <p:cNvCxnSpPr>
            <a:stCxn id="134" idx="1"/>
            <a:endCxn id="135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759702" y="1410734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endParaRPr lang="he-IL" sz="14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8278122" y="255024"/>
                <a:ext cx="2583180" cy="7394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22" y="255024"/>
                <a:ext cx="2583180" cy="73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8114122" y="2161709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16290" y="1041402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8</a:t>
            </a:r>
            <a:endParaRPr lang="he-IL" dirty="0"/>
          </a:p>
        </p:txBody>
      </p:sp>
      <p:cxnSp>
        <p:nvCxnSpPr>
          <p:cNvPr id="159" name="Straight Connector 158"/>
          <p:cNvCxnSpPr>
            <a:stCxn id="134" idx="2"/>
            <a:endCxn id="137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625767" y="1640468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4</a:t>
            </a:r>
            <a:endParaRPr lang="he-IL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5633097" y="431647"/>
            <a:ext cx="0" cy="3263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030921" y="3806909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(a)</a:t>
            </a:r>
            <a:endParaRPr lang="he-IL" dirty="0"/>
          </a:p>
        </p:txBody>
      </p:sp>
      <p:sp>
        <p:nvSpPr>
          <p:cNvPr id="166" name="TextBox 165"/>
          <p:cNvSpPr txBox="1"/>
          <p:nvPr/>
        </p:nvSpPr>
        <p:spPr>
          <a:xfrm>
            <a:off x="7956239" y="3806909"/>
            <a:ext cx="4475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(b)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404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875887" y="218210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109852" y="211679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86014" y="141290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2680903" y="233154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1944043" y="16918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1" name="Straight Connector 30"/>
          <p:cNvCxnSpPr>
            <a:stCxn id="30" idx="5"/>
            <a:endCxn id="29" idx="1"/>
          </p:cNvCxnSpPr>
          <p:nvPr/>
        </p:nvCxnSpPr>
        <p:spPr>
          <a:xfrm>
            <a:off x="2304836" y="2052627"/>
            <a:ext cx="437969" cy="34082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7"/>
            <a:endCxn id="28" idx="2"/>
          </p:cNvCxnSpPr>
          <p:nvPr/>
        </p:nvCxnSpPr>
        <p:spPr>
          <a:xfrm flipV="1">
            <a:off x="2304836" y="1624256"/>
            <a:ext cx="981178" cy="12948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6"/>
            <a:endCxn id="29" idx="2"/>
          </p:cNvCxnSpPr>
          <p:nvPr/>
        </p:nvCxnSpPr>
        <p:spPr>
          <a:xfrm>
            <a:off x="1298582" y="2393450"/>
            <a:ext cx="1382321" cy="1494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1"/>
            <a:endCxn id="28" idx="5"/>
          </p:cNvCxnSpPr>
          <p:nvPr/>
        </p:nvCxnSpPr>
        <p:spPr>
          <a:xfrm flipH="1" flipV="1">
            <a:off x="3646807" y="1773701"/>
            <a:ext cx="524947" cy="4049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963283" y="1020312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83" y="1020312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>
            <a:stCxn id="26" idx="7"/>
            <a:endCxn id="30" idx="2"/>
          </p:cNvCxnSpPr>
          <p:nvPr/>
        </p:nvCxnSpPr>
        <p:spPr>
          <a:xfrm flipV="1">
            <a:off x="1236680" y="1903182"/>
            <a:ext cx="707363" cy="34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2"/>
            <a:endCxn id="29" idx="6"/>
          </p:cNvCxnSpPr>
          <p:nvPr/>
        </p:nvCxnSpPr>
        <p:spPr>
          <a:xfrm flipH="1">
            <a:off x="3103598" y="2328146"/>
            <a:ext cx="1006254" cy="2147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155956" y="2712882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56" y="2712882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909280" y="2555832"/>
                <a:ext cx="1604926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280" y="2555832"/>
                <a:ext cx="1604926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66901" y="1593925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01" y="1593925"/>
                <a:ext cx="914060" cy="584775"/>
              </a:xfrm>
              <a:prstGeom prst="rect">
                <a:avLst/>
              </a:prstGeom>
              <a:blipFill>
                <a:blip r:embed="rId5"/>
                <a:stretch>
                  <a:fillRect r="-2667"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931563" y="162425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2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2447" y="2403951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4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88156" y="242076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6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43770" y="169999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6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22049" y="129495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1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29518" y="185413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1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50" name="Oval 49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52" name="Straight Connector 51"/>
          <p:cNvCxnSpPr>
            <a:stCxn id="51" idx="3"/>
            <a:endCxn id="50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9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2"/>
            <a:endCxn id="47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3"/>
            <a:endCxn id="50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5"/>
            <a:endCxn id="50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79834" y="2405750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12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10095593" y="1122481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7015844" y="2346375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5</a:t>
            </a:r>
            <a:endParaRPr lang="he-IL" dirty="0"/>
          </a:p>
        </p:txBody>
      </p:sp>
      <p:cxnSp>
        <p:nvCxnSpPr>
          <p:cNvPr id="60" name="Straight Connector 59"/>
          <p:cNvCxnSpPr>
            <a:stCxn id="48" idx="1"/>
            <a:endCxn id="49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59702" y="1410734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2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endParaRPr lang="he-IL" sz="1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8278122" y="255024"/>
                <a:ext cx="2583180" cy="7394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22" y="255024"/>
                <a:ext cx="2583180" cy="739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8114122" y="2161709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65" name="TextBox 64"/>
          <p:cNvSpPr txBox="1"/>
          <p:nvPr/>
        </p:nvSpPr>
        <p:spPr>
          <a:xfrm>
            <a:off x="7816290" y="1041402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8</a:t>
            </a:r>
            <a:endParaRPr lang="he-IL" dirty="0"/>
          </a:p>
        </p:txBody>
      </p:sp>
      <p:cxnSp>
        <p:nvCxnSpPr>
          <p:cNvPr id="66" name="Straight Connector 65"/>
          <p:cNvCxnSpPr>
            <a:stCxn id="48" idx="2"/>
            <a:endCxn id="51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25767" y="1640468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259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96140" y="341002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2168190" y="341002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6" name="Oval 5"/>
          <p:cNvSpPr/>
          <p:nvPr/>
        </p:nvSpPr>
        <p:spPr>
          <a:xfrm>
            <a:off x="8721510" y="3409645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9" name="Straight Connector 8"/>
          <p:cNvCxnSpPr>
            <a:stCxn id="32" idx="2"/>
            <a:endCxn id="5" idx="6"/>
          </p:cNvCxnSpPr>
          <p:nvPr/>
        </p:nvCxnSpPr>
        <p:spPr>
          <a:xfrm flipH="1">
            <a:off x="2590885" y="3621370"/>
            <a:ext cx="198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9" idx="6"/>
            <a:endCxn id="30" idx="2"/>
          </p:cNvCxnSpPr>
          <p:nvPr/>
        </p:nvCxnSpPr>
        <p:spPr>
          <a:xfrm flipV="1">
            <a:off x="6502954" y="3620994"/>
            <a:ext cx="252167" cy="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69741" y="341002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11</a:t>
            </a:r>
            <a:endParaRPr lang="he-IL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6080259" y="341002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21</a:t>
            </a:r>
            <a:endParaRPr lang="he-IL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6755121" y="340964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22</a:t>
            </a:r>
            <a:endParaRPr lang="he-IL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3943342" y="341002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12</a:t>
            </a:r>
            <a:endParaRPr lang="he-IL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2789005" y="341002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1k</a:t>
            </a:r>
            <a:endParaRPr lang="he-IL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8028368" y="340964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2m</a:t>
            </a:r>
            <a:endParaRPr lang="he-IL" baseline="-25000" dirty="0"/>
          </a:p>
        </p:txBody>
      </p:sp>
      <p:cxnSp>
        <p:nvCxnSpPr>
          <p:cNvPr id="38" name="Straight Connector 37"/>
          <p:cNvCxnSpPr>
            <a:stCxn id="31" idx="6"/>
            <a:endCxn id="28" idx="2"/>
          </p:cNvCxnSpPr>
          <p:nvPr/>
        </p:nvCxnSpPr>
        <p:spPr>
          <a:xfrm>
            <a:off x="4366037" y="3621369"/>
            <a:ext cx="3037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6"/>
            <a:endCxn id="4" idx="2"/>
          </p:cNvCxnSpPr>
          <p:nvPr/>
        </p:nvCxnSpPr>
        <p:spPr>
          <a:xfrm>
            <a:off x="5092436" y="3621369"/>
            <a:ext cx="3037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9" idx="2"/>
            <a:endCxn id="4" idx="6"/>
          </p:cNvCxnSpPr>
          <p:nvPr/>
        </p:nvCxnSpPr>
        <p:spPr>
          <a:xfrm flipH="1">
            <a:off x="5818835" y="3621369"/>
            <a:ext cx="2614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6"/>
            <a:endCxn id="35" idx="2"/>
          </p:cNvCxnSpPr>
          <p:nvPr/>
        </p:nvCxnSpPr>
        <p:spPr>
          <a:xfrm>
            <a:off x="7177816" y="3620994"/>
            <a:ext cx="850552" cy="0"/>
          </a:xfrm>
          <a:prstGeom prst="line">
            <a:avLst/>
          </a:prstGeom>
          <a:ln w="254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5" idx="6"/>
            <a:endCxn id="6" idx="2"/>
          </p:cNvCxnSpPr>
          <p:nvPr/>
        </p:nvCxnSpPr>
        <p:spPr>
          <a:xfrm flipV="1">
            <a:off x="8451063" y="3620993"/>
            <a:ext cx="2704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2" idx="6"/>
            <a:endCxn id="31" idx="2"/>
          </p:cNvCxnSpPr>
          <p:nvPr/>
        </p:nvCxnSpPr>
        <p:spPr>
          <a:xfrm flipV="1">
            <a:off x="3211700" y="3621369"/>
            <a:ext cx="731642" cy="1"/>
          </a:xfrm>
          <a:prstGeom prst="line">
            <a:avLst/>
          </a:prstGeom>
          <a:ln w="254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9741" y="2935015"/>
            <a:ext cx="17940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h(n</a:t>
            </a:r>
            <a:r>
              <a:rPr lang="en-US" baseline="-25000" dirty="0" smtClean="0"/>
              <a:t>11</a:t>
            </a:r>
            <a:r>
              <a:rPr lang="en-US" dirty="0" smtClean="0"/>
              <a:t>)=(k+1,m+2)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747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2" y="1048205"/>
            <a:ext cx="5733882" cy="57420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66" y="1071331"/>
            <a:ext cx="5717524" cy="57175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9357" y="124875"/>
            <a:ext cx="176362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Min-f</a:t>
            </a:r>
            <a:endParaRPr lang="he-IL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36056" y="124875"/>
            <a:ext cx="18742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Max-f</a:t>
            </a:r>
            <a:endParaRPr lang="he-IL" sz="5400" b="1" dirty="0"/>
          </a:p>
        </p:txBody>
      </p:sp>
    </p:spTree>
    <p:extLst>
      <p:ext uri="{BB962C8B-B14F-4D97-AF65-F5344CB8AC3E}">
        <p14:creationId xmlns:p14="http://schemas.microsoft.com/office/powerpoint/2010/main" val="3962339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31332"/>
              </p:ext>
            </p:extLst>
          </p:nvPr>
        </p:nvGraphicFramePr>
        <p:xfrm>
          <a:off x="8931478" y="0"/>
          <a:ext cx="2329295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474094"/>
              </p:ext>
            </p:extLst>
          </p:nvPr>
        </p:nvGraphicFramePr>
        <p:xfrm>
          <a:off x="6602183" y="39833"/>
          <a:ext cx="2329295" cy="2550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239086"/>
              </p:ext>
            </p:extLst>
          </p:nvPr>
        </p:nvGraphicFramePr>
        <p:xfrm>
          <a:off x="0" y="0"/>
          <a:ext cx="2416133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37563"/>
              </p:ext>
            </p:extLst>
          </p:nvPr>
        </p:nvGraphicFramePr>
        <p:xfrm>
          <a:off x="2224189" y="19050"/>
          <a:ext cx="2329296" cy="2533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661477"/>
              </p:ext>
            </p:extLst>
          </p:nvPr>
        </p:nvGraphicFramePr>
        <p:xfrm>
          <a:off x="4346778" y="38100"/>
          <a:ext cx="2329296" cy="2533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52076"/>
              </p:ext>
            </p:extLst>
          </p:nvPr>
        </p:nvGraphicFramePr>
        <p:xfrm>
          <a:off x="368301" y="2768600"/>
          <a:ext cx="5168900" cy="307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/>
        </p:nvSpPr>
        <p:spPr>
          <a:xfrm>
            <a:off x="4283278" y="4562478"/>
            <a:ext cx="1854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210456" y="4590279"/>
            <a:ext cx="138017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Lazy kA*min</a:t>
            </a:r>
            <a:endParaRPr lang="he-IL" sz="120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102" y="471055"/>
            <a:ext cx="1047381" cy="662709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463957"/>
              </p:ext>
            </p:extLst>
          </p:nvPr>
        </p:nvGraphicFramePr>
        <p:xfrm>
          <a:off x="2017483" y="4031095"/>
          <a:ext cx="4965886" cy="238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726614"/>
              </p:ext>
            </p:extLst>
          </p:nvPr>
        </p:nvGraphicFramePr>
        <p:xfrm>
          <a:off x="7398547" y="4000279"/>
          <a:ext cx="5055533" cy="238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7432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1909350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682405"/>
              </p:ext>
            </p:extLst>
          </p:nvPr>
        </p:nvGraphicFramePr>
        <p:xfrm>
          <a:off x="9882870" y="1660426"/>
          <a:ext cx="2053838" cy="2589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669642"/>
              </p:ext>
            </p:extLst>
          </p:nvPr>
        </p:nvGraphicFramePr>
        <p:xfrm>
          <a:off x="7971052" y="1651578"/>
          <a:ext cx="2053838" cy="2606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318244"/>
              </p:ext>
            </p:extLst>
          </p:nvPr>
        </p:nvGraphicFramePr>
        <p:xfrm>
          <a:off x="2219849" y="1656196"/>
          <a:ext cx="2130407" cy="2589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008368"/>
              </p:ext>
            </p:extLst>
          </p:nvPr>
        </p:nvGraphicFramePr>
        <p:xfrm>
          <a:off x="4208235" y="1656194"/>
          <a:ext cx="2053839" cy="258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024270"/>
              </p:ext>
            </p:extLst>
          </p:nvPr>
        </p:nvGraphicFramePr>
        <p:xfrm>
          <a:off x="6142358" y="1656194"/>
          <a:ext cx="2053839" cy="258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102" y="471055"/>
            <a:ext cx="1047381" cy="662709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473576"/>
              </p:ext>
            </p:extLst>
          </p:nvPr>
        </p:nvGraphicFramePr>
        <p:xfrm>
          <a:off x="0" y="1648692"/>
          <a:ext cx="2416133" cy="2593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60930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48580" y="1441787"/>
            <a:ext cx="137298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(A)=(5,50)</a:t>
            </a:r>
          </a:p>
          <a:p>
            <a:r>
              <a:rPr lang="en-US" sz="2000" dirty="0" err="1"/>
              <a:t>F</a:t>
            </a:r>
            <a:r>
              <a:rPr lang="en-US" sz="2000" baseline="-25000" dirty="0" err="1"/>
              <a:t>max</a:t>
            </a:r>
            <a:r>
              <a:rPr lang="en-US" sz="2000" dirty="0"/>
              <a:t>(A)=</a:t>
            </a:r>
            <a:r>
              <a:rPr lang="en-US" sz="2000" dirty="0" smtClean="0"/>
              <a:t>55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6509" y="1441787"/>
            <a:ext cx="1542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(B)=(10,30)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2154" y="120247"/>
            <a:ext cx="1542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(S)=(10,40)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548580" y="2632023"/>
            <a:ext cx="1797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)=(0,20)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7853163" y="2632023"/>
            <a:ext cx="1797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)=(20,0)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8186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7195059" y="988870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10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548580" y="1441787"/>
            <a:ext cx="13729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(A)=(5,60)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max</a:t>
            </a:r>
            <a:r>
              <a:rPr lang="en-US" dirty="0"/>
              <a:t>(A</a:t>
            </a:r>
            <a:r>
              <a:rPr lang="en-US" dirty="0" smtClean="0"/>
              <a:t>)=65</a:t>
            </a:r>
            <a:endParaRPr lang="he-IL" dirty="0"/>
          </a:p>
        </p:txBody>
      </p: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82666" y="1963406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408297" y="2160965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50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5854669" y="2097510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6509" y="1441787"/>
            <a:ext cx="15420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(B)=(10,30)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r>
              <a:rPr lang="en-US" dirty="0" smtClean="0"/>
              <a:t>(B)=40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7082154" y="168510"/>
            <a:ext cx="15420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(S)=(10,40)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r>
              <a:rPr lang="en-US" dirty="0" smtClean="0"/>
              <a:t>(B)=40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4548580" y="2632023"/>
            <a:ext cx="17975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(g</a:t>
            </a:r>
            <a:r>
              <a:rPr lang="en-US" baseline="-25000" dirty="0" smtClean="0"/>
              <a:t>1</a:t>
            </a:r>
            <a:r>
              <a:rPr lang="en-US" dirty="0" smtClean="0"/>
              <a:t>)=(0,0)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r>
              <a:rPr lang="en-US" dirty="0" smtClean="0"/>
              <a:t>(g</a:t>
            </a:r>
            <a:r>
              <a:rPr lang="en-US" baseline="-25000" dirty="0" smtClean="0"/>
              <a:t>1</a:t>
            </a:r>
            <a:r>
              <a:rPr lang="en-US" dirty="0" smtClean="0"/>
              <a:t>)=20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7853163" y="2632023"/>
            <a:ext cx="17975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(g</a:t>
            </a:r>
            <a:r>
              <a:rPr lang="en-US" baseline="-25000" dirty="0" smtClean="0"/>
              <a:t>2</a:t>
            </a:r>
            <a:r>
              <a:rPr lang="en-US" dirty="0" smtClean="0"/>
              <a:t>)=(0,0)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r>
              <a:rPr lang="en-US" dirty="0" smtClean="0"/>
              <a:t>(g</a:t>
            </a:r>
            <a:r>
              <a:rPr lang="en-US" baseline="-25000" dirty="0" smtClean="0"/>
              <a:t>2</a:t>
            </a:r>
            <a:r>
              <a:rPr lang="en-US" dirty="0" smtClean="0"/>
              <a:t>)=60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5235074" y="471019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6</a:t>
            </a:r>
            <a:endParaRPr lang="he-I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8140644" y="4176983"/>
            <a:ext cx="2217072" cy="27851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5279" y="546451"/>
            <a:ext cx="1590527" cy="20834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0403" y="546451"/>
            <a:ext cx="1662452" cy="208840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632638" y="66384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1" name="Oval 20"/>
          <p:cNvSpPr/>
          <p:nvPr/>
        </p:nvSpPr>
        <p:spPr>
          <a:xfrm>
            <a:off x="2904643" y="220719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4392121" y="21778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8" name="Line Callout 1 27"/>
          <p:cNvSpPr/>
          <p:nvPr/>
        </p:nvSpPr>
        <p:spPr>
          <a:xfrm>
            <a:off x="818134" y="784506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29" name="Line Callout 1 28"/>
          <p:cNvSpPr/>
          <p:nvPr/>
        </p:nvSpPr>
        <p:spPr>
          <a:xfrm>
            <a:off x="5223165" y="784506"/>
            <a:ext cx="1748589" cy="604062"/>
          </a:xfrm>
          <a:prstGeom prst="borderCallout1">
            <a:avLst>
              <a:gd name="adj1" fmla="val 172781"/>
              <a:gd name="adj2" fmla="val -33103"/>
              <a:gd name="adj3" fmla="val 120468"/>
              <a:gd name="adj4" fmla="val 2130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109363">
            <a:off x="3240417" y="4576145"/>
            <a:ext cx="1693194" cy="20834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1605762" y="4572076"/>
            <a:ext cx="1662452" cy="208840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053477" y="535550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33" name="Oval 32"/>
          <p:cNvSpPr/>
          <p:nvPr/>
        </p:nvSpPr>
        <p:spPr>
          <a:xfrm>
            <a:off x="1334567" y="54049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4783225" y="536290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35" name="Line Callout 1 34"/>
          <p:cNvSpPr/>
          <p:nvPr/>
        </p:nvSpPr>
        <p:spPr>
          <a:xfrm>
            <a:off x="1432450" y="4210540"/>
            <a:ext cx="1748589" cy="604062"/>
          </a:xfrm>
          <a:prstGeom prst="borderCallout1">
            <a:avLst>
              <a:gd name="adj1" fmla="val 194027"/>
              <a:gd name="adj2" fmla="val 44878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36" name="Line Callout 1 35"/>
          <p:cNvSpPr/>
          <p:nvPr/>
        </p:nvSpPr>
        <p:spPr>
          <a:xfrm>
            <a:off x="3478560" y="421410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926914">
            <a:off x="8136190" y="4423679"/>
            <a:ext cx="1693194" cy="2294534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7853496" y="531147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45" name="Oval 44"/>
          <p:cNvSpPr/>
          <p:nvPr/>
        </p:nvSpPr>
        <p:spPr>
          <a:xfrm>
            <a:off x="10334027" y="533997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46" name="Oval 45"/>
          <p:cNvSpPr/>
          <p:nvPr/>
        </p:nvSpPr>
        <p:spPr>
          <a:xfrm>
            <a:off x="9775654" y="53399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47" name="Line Callout 1 46"/>
          <p:cNvSpPr/>
          <p:nvPr/>
        </p:nvSpPr>
        <p:spPr>
          <a:xfrm>
            <a:off x="9705877" y="3908509"/>
            <a:ext cx="1748589" cy="604062"/>
          </a:xfrm>
          <a:prstGeom prst="borderCallout1">
            <a:avLst>
              <a:gd name="adj1" fmla="val 182013"/>
              <a:gd name="adj2" fmla="val 9186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48" name="Line Callout 1 47"/>
          <p:cNvSpPr/>
          <p:nvPr/>
        </p:nvSpPr>
        <p:spPr>
          <a:xfrm>
            <a:off x="7853496" y="394791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755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8225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3" name="Oval 22"/>
          <p:cNvSpPr/>
          <p:nvPr/>
        </p:nvSpPr>
        <p:spPr>
          <a:xfrm>
            <a:off x="1526813" y="818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222223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28891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5655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28" name="Straight Connector 27"/>
          <p:cNvCxnSpPr>
            <a:stCxn id="2" idx="6"/>
            <a:endCxn id="23" idx="2"/>
          </p:cNvCxnSpPr>
          <p:nvPr/>
        </p:nvCxnSpPr>
        <p:spPr>
          <a:xfrm>
            <a:off x="1204949" y="1030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6"/>
            <a:endCxn id="24" idx="2"/>
          </p:cNvCxnSpPr>
          <p:nvPr/>
        </p:nvCxnSpPr>
        <p:spPr>
          <a:xfrm flipV="1">
            <a:off x="1949508" y="1030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5" idx="2"/>
          </p:cNvCxnSpPr>
          <p:nvPr/>
        </p:nvCxnSpPr>
        <p:spPr>
          <a:xfrm>
            <a:off x="2644929" y="1030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</p:cNvCxnSpPr>
          <p:nvPr/>
        </p:nvCxnSpPr>
        <p:spPr>
          <a:xfrm>
            <a:off x="3311881" y="1030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2"/>
          </p:cNvCxnSpPr>
          <p:nvPr/>
        </p:nvCxnSpPr>
        <p:spPr>
          <a:xfrm>
            <a:off x="4390506" y="1030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756402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3906421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056440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78225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1" name="Oval 50"/>
          <p:cNvSpPr/>
          <p:nvPr/>
        </p:nvSpPr>
        <p:spPr>
          <a:xfrm>
            <a:off x="1526813" y="3104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222223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28891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45655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55" name="Straight Connector 54"/>
          <p:cNvCxnSpPr>
            <a:stCxn id="50" idx="6"/>
            <a:endCxn id="51" idx="2"/>
          </p:cNvCxnSpPr>
          <p:nvPr/>
        </p:nvCxnSpPr>
        <p:spPr>
          <a:xfrm>
            <a:off x="1204949" y="3316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52" idx="2"/>
          </p:cNvCxnSpPr>
          <p:nvPr/>
        </p:nvCxnSpPr>
        <p:spPr>
          <a:xfrm flipV="1">
            <a:off x="1949508" y="3316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6"/>
            <a:endCxn id="53" idx="2"/>
          </p:cNvCxnSpPr>
          <p:nvPr/>
        </p:nvCxnSpPr>
        <p:spPr>
          <a:xfrm>
            <a:off x="2644929" y="3316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6"/>
          </p:cNvCxnSpPr>
          <p:nvPr/>
        </p:nvCxnSpPr>
        <p:spPr>
          <a:xfrm>
            <a:off x="3311881" y="3316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2"/>
          </p:cNvCxnSpPr>
          <p:nvPr/>
        </p:nvCxnSpPr>
        <p:spPr>
          <a:xfrm>
            <a:off x="4390506" y="3316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756402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3906421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4056440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/>
          <p:cNvSpPr/>
          <p:nvPr/>
        </p:nvSpPr>
        <p:spPr>
          <a:xfrm>
            <a:off x="673768" y="2951748"/>
            <a:ext cx="1307824" cy="7539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584555" y="2775284"/>
            <a:ext cx="2109926" cy="11229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/>
          <p:cNvSpPr/>
          <p:nvPr/>
        </p:nvSpPr>
        <p:spPr>
          <a:xfrm>
            <a:off x="480255" y="2630905"/>
            <a:ext cx="2831625" cy="14277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Oval 66"/>
          <p:cNvSpPr/>
          <p:nvPr/>
        </p:nvSpPr>
        <p:spPr>
          <a:xfrm>
            <a:off x="343115" y="2368653"/>
            <a:ext cx="4702731" cy="194109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Line Callout 1 67"/>
          <p:cNvSpPr/>
          <p:nvPr/>
        </p:nvSpPr>
        <p:spPr>
          <a:xfrm>
            <a:off x="7195277" y="1526974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69" name="Line Callout 1 (No Border) 68"/>
          <p:cNvSpPr/>
          <p:nvPr/>
        </p:nvSpPr>
        <p:spPr>
          <a:xfrm>
            <a:off x="579915" y="1670213"/>
            <a:ext cx="1495530" cy="674005"/>
          </a:xfrm>
          <a:prstGeom prst="callout1">
            <a:avLst>
              <a:gd name="adj1" fmla="val 78253"/>
              <a:gd name="adj2" fmla="val 28138"/>
              <a:gd name="adj3" fmla="val 212465"/>
              <a:gd name="adj4" fmla="val 45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0" name="Line Callout 1 (No Border) 69"/>
          <p:cNvSpPr/>
          <p:nvPr/>
        </p:nvSpPr>
        <p:spPr>
          <a:xfrm>
            <a:off x="1698447" y="1534227"/>
            <a:ext cx="1495530" cy="674005"/>
          </a:xfrm>
          <a:prstGeom prst="callout1">
            <a:avLst>
              <a:gd name="adj1" fmla="val 78253"/>
              <a:gd name="adj2" fmla="val 28138"/>
              <a:gd name="adj3" fmla="val 233886"/>
              <a:gd name="adj4" fmla="val 2602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1" name="Line Callout 1 (No Border) 70"/>
          <p:cNvSpPr/>
          <p:nvPr/>
        </p:nvSpPr>
        <p:spPr>
          <a:xfrm>
            <a:off x="2767057" y="168893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2" name="Line Callout 1 (No Border) 71"/>
          <p:cNvSpPr/>
          <p:nvPr/>
        </p:nvSpPr>
        <p:spPr>
          <a:xfrm>
            <a:off x="3929281" y="184316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</a:t>
            </a:r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0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91685" y="24604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42361" y="251306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79767" y="202338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4726420" y="35597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5370988" y="281839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9" name="Straight Connector 8"/>
          <p:cNvCxnSpPr>
            <a:stCxn id="8" idx="3"/>
            <a:endCxn id="7" idx="7"/>
          </p:cNvCxnSpPr>
          <p:nvPr/>
        </p:nvCxnSpPr>
        <p:spPr>
          <a:xfrm flipH="1">
            <a:off x="5087213" y="3179183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7"/>
            <a:endCxn id="6" idx="3"/>
          </p:cNvCxnSpPr>
          <p:nvPr/>
        </p:nvCxnSpPr>
        <p:spPr>
          <a:xfrm flipV="1">
            <a:off x="5731781" y="2384175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  <a:endCxn id="4" idx="7"/>
          </p:cNvCxnSpPr>
          <p:nvPr/>
        </p:nvCxnSpPr>
        <p:spPr>
          <a:xfrm flipH="1">
            <a:off x="3452478" y="2234730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6"/>
          </p:cNvCxnSpPr>
          <p:nvPr/>
        </p:nvCxnSpPr>
        <p:spPr>
          <a:xfrm flipH="1">
            <a:off x="5149115" y="2873853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1"/>
          </p:cNvCxnSpPr>
          <p:nvPr/>
        </p:nvCxnSpPr>
        <p:spPr>
          <a:xfrm>
            <a:off x="3452478" y="2821276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76689" y="3277401"/>
            <a:ext cx="307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482517" y="217231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3928649" y="327740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17" name="Straight Connector 16"/>
          <p:cNvCxnSpPr>
            <a:stCxn id="5" idx="1"/>
            <a:endCxn id="6" idx="5"/>
          </p:cNvCxnSpPr>
          <p:nvPr/>
        </p:nvCxnSpPr>
        <p:spPr>
          <a:xfrm flipH="1" flipV="1">
            <a:off x="6440560" y="2384175"/>
            <a:ext cx="163703" cy="190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35722" y="2341760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94789" y="3955930"/>
                <a:ext cx="24605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89" y="3955930"/>
                <a:ext cx="24605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50771" y="1447489"/>
                <a:ext cx="25831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71" y="1447489"/>
                <a:ext cx="2583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026927" y="309273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4729095" y="197242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23" name="Straight Connector 22"/>
          <p:cNvCxnSpPr>
            <a:stCxn id="4" idx="6"/>
            <a:endCxn id="8" idx="2"/>
          </p:cNvCxnSpPr>
          <p:nvPr/>
        </p:nvCxnSpPr>
        <p:spPr>
          <a:xfrm>
            <a:off x="3514380" y="2671831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1871" y="254837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46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419034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219579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983</Words>
  <Application>Microsoft Office PowerPoint</Application>
  <PresentationFormat>Widescreen</PresentationFormat>
  <Paragraphs>559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Stern</dc:creator>
  <cp:lastModifiedBy>Roni Stern</cp:lastModifiedBy>
  <cp:revision>62</cp:revision>
  <dcterms:created xsi:type="dcterms:W3CDTF">2016-11-30T14:23:21Z</dcterms:created>
  <dcterms:modified xsi:type="dcterms:W3CDTF">2017-01-29T23:18:01Z</dcterms:modified>
</cp:coreProperties>
</file>