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56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7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0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0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2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DBD-A251-4BA0-ADCA-71664ACBDFF8}" type="datetimeFigureOut">
              <a:rPr lang="he-IL" smtClean="0"/>
              <a:t>כ"ט/כסלו/תשע"ז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7420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190935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8140644" y="4176983"/>
            <a:ext cx="2217072" cy="27851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5279" y="546451"/>
            <a:ext cx="1590527" cy="20834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403" y="546451"/>
            <a:ext cx="1662452" cy="208840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632638" y="66384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1" name="Oval 20"/>
          <p:cNvSpPr/>
          <p:nvPr/>
        </p:nvSpPr>
        <p:spPr>
          <a:xfrm>
            <a:off x="2904643" y="220719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4392121" y="21778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8" name="Line Callout 1 27"/>
          <p:cNvSpPr/>
          <p:nvPr/>
        </p:nvSpPr>
        <p:spPr>
          <a:xfrm>
            <a:off x="818134" y="784506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29" name="Line Callout 1 28"/>
          <p:cNvSpPr/>
          <p:nvPr/>
        </p:nvSpPr>
        <p:spPr>
          <a:xfrm>
            <a:off x="5223165" y="784506"/>
            <a:ext cx="1748589" cy="604062"/>
          </a:xfrm>
          <a:prstGeom prst="borderCallout1">
            <a:avLst>
              <a:gd name="adj1" fmla="val 172781"/>
              <a:gd name="adj2" fmla="val -33103"/>
              <a:gd name="adj3" fmla="val 120468"/>
              <a:gd name="adj4" fmla="val 2130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109363">
            <a:off x="3240417" y="4576145"/>
            <a:ext cx="1693194" cy="20834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1605762" y="4572076"/>
            <a:ext cx="1662452" cy="208840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053477" y="535550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33" name="Oval 32"/>
          <p:cNvSpPr/>
          <p:nvPr/>
        </p:nvSpPr>
        <p:spPr>
          <a:xfrm>
            <a:off x="1334567" y="54049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783225" y="536290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5" name="Line Callout 1 34"/>
          <p:cNvSpPr/>
          <p:nvPr/>
        </p:nvSpPr>
        <p:spPr>
          <a:xfrm>
            <a:off x="1432450" y="4210540"/>
            <a:ext cx="1748589" cy="604062"/>
          </a:xfrm>
          <a:prstGeom prst="borderCallout1">
            <a:avLst>
              <a:gd name="adj1" fmla="val 194027"/>
              <a:gd name="adj2" fmla="val 44878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36" name="Line Callout 1 35"/>
          <p:cNvSpPr/>
          <p:nvPr/>
        </p:nvSpPr>
        <p:spPr>
          <a:xfrm>
            <a:off x="3478560" y="421410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926914">
            <a:off x="8136190" y="4423679"/>
            <a:ext cx="1693194" cy="2294534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7853496" y="531147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45" name="Oval 44"/>
          <p:cNvSpPr/>
          <p:nvPr/>
        </p:nvSpPr>
        <p:spPr>
          <a:xfrm>
            <a:off x="10334027" y="533997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9775654" y="53399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47" name="Line Callout 1 46"/>
          <p:cNvSpPr/>
          <p:nvPr/>
        </p:nvSpPr>
        <p:spPr>
          <a:xfrm>
            <a:off x="9705877" y="3908509"/>
            <a:ext cx="1748589" cy="604062"/>
          </a:xfrm>
          <a:prstGeom prst="borderCallout1">
            <a:avLst>
              <a:gd name="adj1" fmla="val 182013"/>
              <a:gd name="adj2" fmla="val 9186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48" name="Line Callout 1 47"/>
          <p:cNvSpPr/>
          <p:nvPr/>
        </p:nvSpPr>
        <p:spPr>
          <a:xfrm>
            <a:off x="7853496" y="394791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7550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8225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3" name="Oval 22"/>
          <p:cNvSpPr/>
          <p:nvPr/>
        </p:nvSpPr>
        <p:spPr>
          <a:xfrm>
            <a:off x="1526813" y="818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222223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28891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5655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28" name="Straight Connector 27"/>
          <p:cNvCxnSpPr>
            <a:stCxn id="2" idx="6"/>
            <a:endCxn id="23" idx="2"/>
          </p:cNvCxnSpPr>
          <p:nvPr/>
        </p:nvCxnSpPr>
        <p:spPr>
          <a:xfrm>
            <a:off x="1204949" y="1030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6"/>
            <a:endCxn id="24" idx="2"/>
          </p:cNvCxnSpPr>
          <p:nvPr/>
        </p:nvCxnSpPr>
        <p:spPr>
          <a:xfrm flipV="1">
            <a:off x="1949508" y="1030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5" idx="2"/>
          </p:cNvCxnSpPr>
          <p:nvPr/>
        </p:nvCxnSpPr>
        <p:spPr>
          <a:xfrm>
            <a:off x="2644929" y="1030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</p:cNvCxnSpPr>
          <p:nvPr/>
        </p:nvCxnSpPr>
        <p:spPr>
          <a:xfrm>
            <a:off x="3311881" y="1030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2"/>
          </p:cNvCxnSpPr>
          <p:nvPr/>
        </p:nvCxnSpPr>
        <p:spPr>
          <a:xfrm>
            <a:off x="4390506" y="1030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56402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3906421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056440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78225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1" name="Oval 50"/>
          <p:cNvSpPr/>
          <p:nvPr/>
        </p:nvSpPr>
        <p:spPr>
          <a:xfrm>
            <a:off x="1526813" y="3104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222223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28891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45655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55" name="Straight Connector 54"/>
          <p:cNvCxnSpPr>
            <a:stCxn id="50" idx="6"/>
            <a:endCxn id="51" idx="2"/>
          </p:cNvCxnSpPr>
          <p:nvPr/>
        </p:nvCxnSpPr>
        <p:spPr>
          <a:xfrm>
            <a:off x="1204949" y="3316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52" idx="2"/>
          </p:cNvCxnSpPr>
          <p:nvPr/>
        </p:nvCxnSpPr>
        <p:spPr>
          <a:xfrm flipV="1">
            <a:off x="1949508" y="3316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6"/>
            <a:endCxn id="53" idx="2"/>
          </p:cNvCxnSpPr>
          <p:nvPr/>
        </p:nvCxnSpPr>
        <p:spPr>
          <a:xfrm>
            <a:off x="2644929" y="3316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6"/>
          </p:cNvCxnSpPr>
          <p:nvPr/>
        </p:nvCxnSpPr>
        <p:spPr>
          <a:xfrm>
            <a:off x="3311881" y="3316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2"/>
          </p:cNvCxnSpPr>
          <p:nvPr/>
        </p:nvCxnSpPr>
        <p:spPr>
          <a:xfrm>
            <a:off x="4390506" y="3316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56402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3906421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056440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/>
          <p:nvPr/>
        </p:nvSpPr>
        <p:spPr>
          <a:xfrm>
            <a:off x="673768" y="2951748"/>
            <a:ext cx="1307824" cy="753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584555" y="2775284"/>
            <a:ext cx="2109926" cy="11229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/>
          <p:nvPr/>
        </p:nvSpPr>
        <p:spPr>
          <a:xfrm>
            <a:off x="480255" y="2630905"/>
            <a:ext cx="2831625" cy="14277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343115" y="2368653"/>
            <a:ext cx="4702731" cy="19410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Line Callout 1 67"/>
          <p:cNvSpPr/>
          <p:nvPr/>
        </p:nvSpPr>
        <p:spPr>
          <a:xfrm>
            <a:off x="7195277" y="1526974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69" name="Line Callout 1 (No Border) 68"/>
          <p:cNvSpPr/>
          <p:nvPr/>
        </p:nvSpPr>
        <p:spPr>
          <a:xfrm>
            <a:off x="579915" y="1670213"/>
            <a:ext cx="1495530" cy="674005"/>
          </a:xfrm>
          <a:prstGeom prst="callout1">
            <a:avLst>
              <a:gd name="adj1" fmla="val 78253"/>
              <a:gd name="adj2" fmla="val 28138"/>
              <a:gd name="adj3" fmla="val 212465"/>
              <a:gd name="adj4" fmla="val 45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0" name="Line Callout 1 (No Border) 69"/>
          <p:cNvSpPr/>
          <p:nvPr/>
        </p:nvSpPr>
        <p:spPr>
          <a:xfrm>
            <a:off x="1698447" y="1534227"/>
            <a:ext cx="1495530" cy="674005"/>
          </a:xfrm>
          <a:prstGeom prst="callout1">
            <a:avLst>
              <a:gd name="adj1" fmla="val 78253"/>
              <a:gd name="adj2" fmla="val 28138"/>
              <a:gd name="adj3" fmla="val 233886"/>
              <a:gd name="adj4" fmla="val 2602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1" name="Line Callout 1 (No Border) 70"/>
          <p:cNvSpPr/>
          <p:nvPr/>
        </p:nvSpPr>
        <p:spPr>
          <a:xfrm>
            <a:off x="2767057" y="168893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2" name="Line Callout 1 (No Border) 71"/>
          <p:cNvSpPr/>
          <p:nvPr/>
        </p:nvSpPr>
        <p:spPr>
          <a:xfrm>
            <a:off x="3929281" y="184316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0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133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21</cp:revision>
  <dcterms:created xsi:type="dcterms:W3CDTF">2016-11-30T14:23:21Z</dcterms:created>
  <dcterms:modified xsi:type="dcterms:W3CDTF">2016-12-29T13:03:40Z</dcterms:modified>
</cp:coreProperties>
</file>