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7" r:id="rId5"/>
    <p:sldId id="258" r:id="rId6"/>
    <p:sldId id="264" r:id="rId7"/>
    <p:sldId id="268" r:id="rId8"/>
    <p:sldId id="269" r:id="rId9"/>
    <p:sldId id="270" r:id="rId10"/>
    <p:sldId id="265" r:id="rId11"/>
    <p:sldId id="271" r:id="rId12"/>
    <p:sldId id="267" r:id="rId13"/>
    <p:sldId id="266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כ"ד/טבת/תשע"ז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631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כ"ד/טבת/תשע"ז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13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כ"ד/טבת/תשע"ז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856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כ"ד/טבת/תשע"ז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76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כ"ד/טבת/תשע"ז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030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כ"ד/טבת/תשע"ז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04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כ"ד/טבת/תשע"ז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247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כ"ד/טבת/תשע"ז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206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כ"ד/טבת/תשע"ז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073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כ"ד/טבת/תשע"ז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108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כ"ד/טבת/תשע"ז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427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BDBD-A251-4BA0-ADCA-71664ACBDFF8}" type="datetimeFigureOut">
              <a:rPr lang="he-IL" smtClean="0"/>
              <a:t>כ"ד/טבת/תשע"ז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672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2031" y="972926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24797" y="1584383"/>
            <a:ext cx="9907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=30</a:t>
            </a:r>
            <a:endParaRPr lang="he-IL" sz="2000" dirty="0" smtClean="0"/>
          </a:p>
          <a:p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69937" y="1625549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=5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=50</a:t>
            </a:r>
            <a:endParaRPr lang="he-IL" sz="2000" dirty="0"/>
          </a:p>
        </p:txBody>
      </p:sp>
      <p:cxnSp>
        <p:nvCxnSpPr>
          <p:cNvPr id="24" name="Straight Connector 23"/>
          <p:cNvCxnSpPr>
            <a:stCxn id="5" idx="5"/>
            <a:endCxn id="8" idx="1"/>
          </p:cNvCxnSpPr>
          <p:nvPr/>
        </p:nvCxnSpPr>
        <p:spPr>
          <a:xfrm>
            <a:off x="6310143" y="1945177"/>
            <a:ext cx="966317" cy="8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2634" y="1702141"/>
            <a:ext cx="4450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4974" y="1702141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27653" y="217824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37394" y="2167816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3771" y="86970"/>
            <a:ext cx="1930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=40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996608" y="20923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(S)=40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0062" y="1702141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709100" y="1595675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(A)=55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09100" y="2805658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)=40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4172" y="276332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)=80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144640" y="2693056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=20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86699" y="2611078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=20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=0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217420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81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55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50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8114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86196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132849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2777417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3"/>
            <a:endCxn id="7" idx="7"/>
          </p:cNvCxnSpPr>
          <p:nvPr/>
        </p:nvCxnSpPr>
        <p:spPr>
          <a:xfrm flipH="1">
            <a:off x="2493642" y="2248157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3"/>
          </p:cNvCxnSpPr>
          <p:nvPr/>
        </p:nvCxnSpPr>
        <p:spPr>
          <a:xfrm flipV="1">
            <a:off x="3138210" y="1453149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4" idx="7"/>
          </p:cNvCxnSpPr>
          <p:nvPr/>
        </p:nvCxnSpPr>
        <p:spPr>
          <a:xfrm flipH="1">
            <a:off x="858907" y="1303704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7" idx="6"/>
          </p:cNvCxnSpPr>
          <p:nvPr/>
        </p:nvCxnSpPr>
        <p:spPr>
          <a:xfrm flipH="1">
            <a:off x="2555544" y="1942827"/>
            <a:ext cx="1455148" cy="897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5"/>
            <a:endCxn id="7" idx="1"/>
          </p:cNvCxnSpPr>
          <p:nvPr/>
        </p:nvCxnSpPr>
        <p:spPr>
          <a:xfrm>
            <a:off x="858907" y="1890250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846989" y="1453149"/>
            <a:ext cx="163703" cy="19078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2729633" y="680835"/>
                <a:ext cx="258318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633" y="680835"/>
                <a:ext cx="258318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6"/>
            <a:endCxn id="8" idx="2"/>
          </p:cNvCxnSpPr>
          <p:nvPr/>
        </p:nvCxnSpPr>
        <p:spPr>
          <a:xfrm>
            <a:off x="920809" y="1740805"/>
            <a:ext cx="1856608" cy="35790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6178880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0992532" y="161061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9166962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136" name="Oval 135"/>
          <p:cNvSpPr/>
          <p:nvPr/>
        </p:nvSpPr>
        <p:spPr>
          <a:xfrm>
            <a:off x="7813615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137" name="Oval 136"/>
          <p:cNvSpPr/>
          <p:nvPr/>
        </p:nvSpPr>
        <p:spPr>
          <a:xfrm>
            <a:off x="8458183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138" name="Straight Connector 137"/>
          <p:cNvCxnSpPr>
            <a:stCxn id="137" idx="3"/>
            <a:endCxn id="136" idx="7"/>
          </p:cNvCxnSpPr>
          <p:nvPr/>
        </p:nvCxnSpPr>
        <p:spPr>
          <a:xfrm flipH="1">
            <a:off x="8174408" y="2248157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7"/>
            <a:endCxn id="135" idx="3"/>
          </p:cNvCxnSpPr>
          <p:nvPr/>
        </p:nvCxnSpPr>
        <p:spPr>
          <a:xfrm flipV="1">
            <a:off x="8818976" y="1453149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5" idx="2"/>
            <a:endCxn id="133" idx="7"/>
          </p:cNvCxnSpPr>
          <p:nvPr/>
        </p:nvCxnSpPr>
        <p:spPr>
          <a:xfrm flipH="1">
            <a:off x="6539673" y="1303704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4" idx="3"/>
            <a:endCxn id="136" idx="6"/>
          </p:cNvCxnSpPr>
          <p:nvPr/>
        </p:nvCxnSpPr>
        <p:spPr>
          <a:xfrm flipH="1">
            <a:off x="8236310" y="1971411"/>
            <a:ext cx="2818124" cy="86867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3" idx="5"/>
            <a:endCxn id="136" idx="1"/>
          </p:cNvCxnSpPr>
          <p:nvPr/>
        </p:nvCxnSpPr>
        <p:spPr>
          <a:xfrm>
            <a:off x="6539673" y="1890250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35" idx="6"/>
          </p:cNvCxnSpPr>
          <p:nvPr/>
        </p:nvCxnSpPr>
        <p:spPr>
          <a:xfrm flipH="1" flipV="1">
            <a:off x="9589657" y="1303704"/>
            <a:ext cx="1464777" cy="36881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34" idx="2"/>
            <a:endCxn id="137" idx="6"/>
          </p:cNvCxnSpPr>
          <p:nvPr/>
        </p:nvCxnSpPr>
        <p:spPr>
          <a:xfrm flipH="1">
            <a:off x="8880878" y="1821966"/>
            <a:ext cx="2111654" cy="27674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5633097" y="431647"/>
            <a:ext cx="0" cy="32634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102442" y="3301791"/>
            <a:ext cx="4363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(a)</a:t>
            </a:r>
            <a:endParaRPr lang="he-IL" dirty="0"/>
          </a:p>
        </p:txBody>
      </p:sp>
      <p:sp>
        <p:nvSpPr>
          <p:cNvPr id="166" name="TextBox 165"/>
          <p:cNvSpPr txBox="1"/>
          <p:nvPr/>
        </p:nvSpPr>
        <p:spPr>
          <a:xfrm>
            <a:off x="7956239" y="3806909"/>
            <a:ext cx="44755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(b)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2152881" y="2756332"/>
                <a:ext cx="258318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881" y="2756332"/>
                <a:ext cx="258318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8068203" y="633873"/>
                <a:ext cx="258318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03" y="633873"/>
                <a:ext cx="258318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7750382" y="2921793"/>
                <a:ext cx="258318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382" y="2921793"/>
                <a:ext cx="258318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2038300" y="161734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51" name="TextBox 50"/>
          <p:cNvSpPr txBox="1"/>
          <p:nvPr/>
        </p:nvSpPr>
        <p:spPr>
          <a:xfrm>
            <a:off x="9625767" y="1640468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05130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8114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86196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132849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2777417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3"/>
            <a:endCxn id="7" idx="7"/>
          </p:cNvCxnSpPr>
          <p:nvPr/>
        </p:nvCxnSpPr>
        <p:spPr>
          <a:xfrm flipH="1">
            <a:off x="2493642" y="2248157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3"/>
          </p:cNvCxnSpPr>
          <p:nvPr/>
        </p:nvCxnSpPr>
        <p:spPr>
          <a:xfrm flipV="1">
            <a:off x="3138210" y="1453149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4" idx="7"/>
          </p:cNvCxnSpPr>
          <p:nvPr/>
        </p:nvCxnSpPr>
        <p:spPr>
          <a:xfrm flipH="1">
            <a:off x="858907" y="1303704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7" idx="6"/>
          </p:cNvCxnSpPr>
          <p:nvPr/>
        </p:nvCxnSpPr>
        <p:spPr>
          <a:xfrm flipH="1">
            <a:off x="2555544" y="1942827"/>
            <a:ext cx="1455148" cy="897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5"/>
            <a:endCxn id="7" idx="1"/>
          </p:cNvCxnSpPr>
          <p:nvPr/>
        </p:nvCxnSpPr>
        <p:spPr>
          <a:xfrm>
            <a:off x="858907" y="1890250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83118" y="2346375"/>
            <a:ext cx="3075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62" name="TextBox 61"/>
          <p:cNvSpPr txBox="1"/>
          <p:nvPr/>
        </p:nvSpPr>
        <p:spPr>
          <a:xfrm>
            <a:off x="3888946" y="1241286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66" name="TextBox 65"/>
          <p:cNvSpPr txBox="1"/>
          <p:nvPr/>
        </p:nvSpPr>
        <p:spPr>
          <a:xfrm>
            <a:off x="1335078" y="234637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846989" y="1453149"/>
            <a:ext cx="163703" cy="190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142151" y="1410734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101218" y="3024904"/>
                <a:ext cx="2460567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218" y="3024904"/>
                <a:ext cx="24605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657200" y="516463"/>
                <a:ext cx="258318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00" y="516463"/>
                <a:ext cx="25831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/>
          <p:cNvSpPr txBox="1"/>
          <p:nvPr/>
        </p:nvSpPr>
        <p:spPr>
          <a:xfrm>
            <a:off x="2433356" y="2161709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5524" y="1041402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8</a:t>
            </a:r>
            <a:endParaRPr lang="he-IL" dirty="0"/>
          </a:p>
        </p:txBody>
      </p:sp>
      <p:cxnSp>
        <p:nvCxnSpPr>
          <p:cNvPr id="129" name="Straight Connector 128"/>
          <p:cNvCxnSpPr>
            <a:stCxn id="4" idx="6"/>
            <a:endCxn id="8" idx="2"/>
          </p:cNvCxnSpPr>
          <p:nvPr/>
        </p:nvCxnSpPr>
        <p:spPr>
          <a:xfrm>
            <a:off x="920809" y="1740805"/>
            <a:ext cx="1856608" cy="35790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038300" y="161734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133" name="Oval 132"/>
          <p:cNvSpPr/>
          <p:nvPr/>
        </p:nvSpPr>
        <p:spPr>
          <a:xfrm>
            <a:off x="6178880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0992532" y="161061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9166962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136" name="Oval 135"/>
          <p:cNvSpPr/>
          <p:nvPr/>
        </p:nvSpPr>
        <p:spPr>
          <a:xfrm>
            <a:off x="7813615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137" name="Oval 136"/>
          <p:cNvSpPr/>
          <p:nvPr/>
        </p:nvSpPr>
        <p:spPr>
          <a:xfrm>
            <a:off x="8458183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138" name="Straight Connector 137"/>
          <p:cNvCxnSpPr>
            <a:stCxn id="137" idx="3"/>
            <a:endCxn id="136" idx="7"/>
          </p:cNvCxnSpPr>
          <p:nvPr/>
        </p:nvCxnSpPr>
        <p:spPr>
          <a:xfrm flipH="1">
            <a:off x="8174408" y="2248157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7"/>
            <a:endCxn id="135" idx="3"/>
          </p:cNvCxnSpPr>
          <p:nvPr/>
        </p:nvCxnSpPr>
        <p:spPr>
          <a:xfrm flipV="1">
            <a:off x="8818976" y="1453149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5" idx="2"/>
            <a:endCxn id="133" idx="7"/>
          </p:cNvCxnSpPr>
          <p:nvPr/>
        </p:nvCxnSpPr>
        <p:spPr>
          <a:xfrm flipH="1">
            <a:off x="6539673" y="1303704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4" idx="3"/>
            <a:endCxn id="136" idx="6"/>
          </p:cNvCxnSpPr>
          <p:nvPr/>
        </p:nvCxnSpPr>
        <p:spPr>
          <a:xfrm flipH="1">
            <a:off x="8236310" y="1971411"/>
            <a:ext cx="2818124" cy="86867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3" idx="5"/>
            <a:endCxn id="136" idx="1"/>
          </p:cNvCxnSpPr>
          <p:nvPr/>
        </p:nvCxnSpPr>
        <p:spPr>
          <a:xfrm>
            <a:off x="6539673" y="1890250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9479834" y="2405750"/>
            <a:ext cx="5638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12</a:t>
            </a:r>
            <a:endParaRPr lang="he-IL" dirty="0"/>
          </a:p>
        </p:txBody>
      </p:sp>
      <p:sp>
        <p:nvSpPr>
          <p:cNvPr id="144" name="TextBox 143"/>
          <p:cNvSpPr txBox="1"/>
          <p:nvPr/>
        </p:nvSpPr>
        <p:spPr>
          <a:xfrm>
            <a:off x="10095593" y="1122481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145" name="TextBox 144"/>
          <p:cNvSpPr txBox="1"/>
          <p:nvPr/>
        </p:nvSpPr>
        <p:spPr>
          <a:xfrm>
            <a:off x="7015844" y="234637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cxnSp>
        <p:nvCxnSpPr>
          <p:cNvPr id="146" name="Straight Connector 145"/>
          <p:cNvCxnSpPr>
            <a:stCxn id="134" idx="1"/>
            <a:endCxn id="135" idx="6"/>
          </p:cNvCxnSpPr>
          <p:nvPr/>
        </p:nvCxnSpPr>
        <p:spPr>
          <a:xfrm flipH="1" flipV="1">
            <a:off x="9589657" y="1303704"/>
            <a:ext cx="1464777" cy="36881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8822917" y="1410734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7956260" y="3022104"/>
                <a:ext cx="2460567" cy="116955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 smtClean="0"/>
              </a:p>
              <a:p>
                <a:endParaRPr lang="he-IL" sz="1400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260" y="3022104"/>
                <a:ext cx="2460567" cy="1169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8278122" y="255024"/>
                <a:ext cx="2583180" cy="11703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b="0" dirty="0" smtClean="0"/>
              </a:p>
              <a:p>
                <a:endParaRPr lang="he-IL" sz="1400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122" y="255024"/>
                <a:ext cx="2583180" cy="11703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/>
          <p:cNvSpPr txBox="1"/>
          <p:nvPr/>
        </p:nvSpPr>
        <p:spPr>
          <a:xfrm>
            <a:off x="8114122" y="2161709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51" name="TextBox 150"/>
          <p:cNvSpPr txBox="1"/>
          <p:nvPr/>
        </p:nvSpPr>
        <p:spPr>
          <a:xfrm>
            <a:off x="7816290" y="1041402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8</a:t>
            </a:r>
            <a:endParaRPr lang="he-IL" dirty="0"/>
          </a:p>
        </p:txBody>
      </p:sp>
      <p:cxnSp>
        <p:nvCxnSpPr>
          <p:cNvPr id="159" name="Straight Connector 158"/>
          <p:cNvCxnSpPr>
            <a:stCxn id="134" idx="2"/>
            <a:endCxn id="137" idx="6"/>
          </p:cNvCxnSpPr>
          <p:nvPr/>
        </p:nvCxnSpPr>
        <p:spPr>
          <a:xfrm flipH="1">
            <a:off x="8880878" y="1821966"/>
            <a:ext cx="2111654" cy="27674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625767" y="1640468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4</a:t>
            </a:r>
            <a:endParaRPr lang="he-IL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5633097" y="431647"/>
            <a:ext cx="0" cy="32634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030921" y="3806909"/>
            <a:ext cx="4363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(a)</a:t>
            </a:r>
            <a:endParaRPr lang="he-IL" dirty="0"/>
          </a:p>
        </p:txBody>
      </p:sp>
      <p:sp>
        <p:nvSpPr>
          <p:cNvPr id="166" name="TextBox 165"/>
          <p:cNvSpPr txBox="1"/>
          <p:nvPr/>
        </p:nvSpPr>
        <p:spPr>
          <a:xfrm>
            <a:off x="7956239" y="3806909"/>
            <a:ext cx="44755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(b)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4045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2" y="1048205"/>
            <a:ext cx="5733882" cy="57420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66" y="1071331"/>
            <a:ext cx="5717524" cy="57175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849357" y="124875"/>
            <a:ext cx="1763624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/>
              <a:t>Min-f</a:t>
            </a:r>
            <a:endParaRPr lang="he-IL" sz="5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36056" y="124875"/>
            <a:ext cx="18742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/>
              <a:t>Max-f</a:t>
            </a:r>
            <a:endParaRPr lang="he-IL" sz="5400" b="1" dirty="0"/>
          </a:p>
        </p:txBody>
      </p:sp>
    </p:spTree>
    <p:extLst>
      <p:ext uri="{BB962C8B-B14F-4D97-AF65-F5344CB8AC3E}">
        <p14:creationId xmlns:p14="http://schemas.microsoft.com/office/powerpoint/2010/main" val="396233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24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2031" y="972926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24797" y="1584383"/>
            <a:ext cx="9907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=30</a:t>
            </a:r>
            <a:endParaRPr lang="he-IL" sz="2000" dirty="0" smtClean="0"/>
          </a:p>
          <a:p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69937" y="1625549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=5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=50</a:t>
            </a:r>
            <a:endParaRPr lang="he-IL" sz="2000" dirty="0"/>
          </a:p>
        </p:txBody>
      </p:sp>
      <p:cxnSp>
        <p:nvCxnSpPr>
          <p:cNvPr id="24" name="Straight Connector 23"/>
          <p:cNvCxnSpPr>
            <a:stCxn id="5" idx="5"/>
            <a:endCxn id="8" idx="1"/>
          </p:cNvCxnSpPr>
          <p:nvPr/>
        </p:nvCxnSpPr>
        <p:spPr>
          <a:xfrm>
            <a:off x="6310143" y="1945177"/>
            <a:ext cx="966317" cy="88005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2634" y="1702141"/>
            <a:ext cx="4450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4974" y="1702141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27653" y="217824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37394" y="2167816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3771" y="86970"/>
            <a:ext cx="1930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=40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996608" y="20923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(S)=40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0062" y="1702141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709100" y="1595675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(A)=55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09100" y="2805658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)=40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4172" y="276332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)=80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144640" y="2693056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=20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86699" y="2611078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=20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=0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190935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2031" y="972926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548580" y="1441787"/>
            <a:ext cx="137298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(A)=(5,50)</a:t>
            </a:r>
          </a:p>
          <a:p>
            <a:r>
              <a:rPr lang="en-US" sz="2000" dirty="0" err="1"/>
              <a:t>F</a:t>
            </a:r>
            <a:r>
              <a:rPr lang="en-US" sz="2000" baseline="-25000" dirty="0" err="1"/>
              <a:t>max</a:t>
            </a:r>
            <a:r>
              <a:rPr lang="en-US" sz="2000" dirty="0"/>
              <a:t>(A)=</a:t>
            </a:r>
            <a:r>
              <a:rPr lang="en-US" sz="2000" dirty="0" smtClean="0"/>
              <a:t>55</a:t>
            </a:r>
            <a:endParaRPr lang="he-IL" sz="2000" dirty="0"/>
          </a:p>
        </p:txBody>
      </p:sp>
      <p:cxnSp>
        <p:nvCxnSpPr>
          <p:cNvPr id="24" name="Straight Connector 23"/>
          <p:cNvCxnSpPr>
            <a:stCxn id="5" idx="5"/>
            <a:endCxn id="8" idx="1"/>
          </p:cNvCxnSpPr>
          <p:nvPr/>
        </p:nvCxnSpPr>
        <p:spPr>
          <a:xfrm>
            <a:off x="6310143" y="1945177"/>
            <a:ext cx="966317" cy="88005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2634" y="1702141"/>
            <a:ext cx="4450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4974" y="1702141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27653" y="217824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37394" y="2167816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6509" y="1441787"/>
            <a:ext cx="154201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(B)=(10,30)</a:t>
            </a:r>
          </a:p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7082154" y="120247"/>
            <a:ext cx="154201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(S)=(10,40)</a:t>
            </a:r>
          </a:p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4548580" y="2632023"/>
            <a:ext cx="179759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)=(0,20)</a:t>
            </a:r>
          </a:p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)=40</a:t>
            </a:r>
            <a:endParaRPr lang="he-IL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7853163" y="2632023"/>
            <a:ext cx="179759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)=(20,0)</a:t>
            </a:r>
          </a:p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)=80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18186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450141">
            <a:off x="8140644" y="4176983"/>
            <a:ext cx="2217072" cy="27851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5279" y="546451"/>
            <a:ext cx="1590527" cy="208343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90403" y="546451"/>
            <a:ext cx="1662452" cy="208840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632638" y="66384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21" name="Oval 20"/>
          <p:cNvSpPr/>
          <p:nvPr/>
        </p:nvSpPr>
        <p:spPr>
          <a:xfrm>
            <a:off x="2904643" y="220719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4392121" y="21778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28" name="Line Callout 1 27"/>
          <p:cNvSpPr/>
          <p:nvPr/>
        </p:nvSpPr>
        <p:spPr>
          <a:xfrm>
            <a:off x="818134" y="784506"/>
            <a:ext cx="1748589" cy="604062"/>
          </a:xfrm>
          <a:prstGeom prst="borderCallout1">
            <a:avLst>
              <a:gd name="adj1" fmla="val 154191"/>
              <a:gd name="adj2" fmla="val 129282"/>
              <a:gd name="adj3" fmla="val 115156"/>
              <a:gd name="adj4" fmla="val 6441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29" name="Line Callout 1 28"/>
          <p:cNvSpPr/>
          <p:nvPr/>
        </p:nvSpPr>
        <p:spPr>
          <a:xfrm>
            <a:off x="5223165" y="784506"/>
            <a:ext cx="1748589" cy="604062"/>
          </a:xfrm>
          <a:prstGeom prst="borderCallout1">
            <a:avLst>
              <a:gd name="adj1" fmla="val 172781"/>
              <a:gd name="adj2" fmla="val -33103"/>
              <a:gd name="adj3" fmla="val 120468"/>
              <a:gd name="adj4" fmla="val 2130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Gen</a:t>
            </a:r>
            <a:r>
              <a:rPr lang="en-US" sz="2800" dirty="0" smtClean="0"/>
              <a:t>(g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109363">
            <a:off x="3240417" y="4576145"/>
            <a:ext cx="1693194" cy="208343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450141">
            <a:off x="1605762" y="4572076"/>
            <a:ext cx="1662452" cy="2088401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3053477" y="535550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33" name="Oval 32"/>
          <p:cNvSpPr/>
          <p:nvPr/>
        </p:nvSpPr>
        <p:spPr>
          <a:xfrm>
            <a:off x="1334567" y="54049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4783225" y="536290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35" name="Line Callout 1 34"/>
          <p:cNvSpPr/>
          <p:nvPr/>
        </p:nvSpPr>
        <p:spPr>
          <a:xfrm>
            <a:off x="1432450" y="4210540"/>
            <a:ext cx="1748589" cy="604062"/>
          </a:xfrm>
          <a:prstGeom prst="borderCallout1">
            <a:avLst>
              <a:gd name="adj1" fmla="val 194027"/>
              <a:gd name="adj2" fmla="val 44878"/>
              <a:gd name="adj3" fmla="val 109845"/>
              <a:gd name="adj4" fmla="val 2863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36" name="Line Callout 1 35"/>
          <p:cNvSpPr/>
          <p:nvPr/>
        </p:nvSpPr>
        <p:spPr>
          <a:xfrm>
            <a:off x="3478560" y="4214100"/>
            <a:ext cx="1748589" cy="604062"/>
          </a:xfrm>
          <a:prstGeom prst="borderCallout1">
            <a:avLst>
              <a:gd name="adj1" fmla="val 191371"/>
              <a:gd name="adj2" fmla="val 37539"/>
              <a:gd name="adj3" fmla="val 109845"/>
              <a:gd name="adj4" fmla="val 5708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Gen</a:t>
            </a:r>
            <a:r>
              <a:rPr lang="en-US" sz="2800" dirty="0" smtClean="0"/>
              <a:t>(g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EBFFFF"/>
              </a:clrFrom>
              <a:clrTo>
                <a:srgbClr val="EB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926914">
            <a:off x="8136190" y="4423679"/>
            <a:ext cx="1693194" cy="2294534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7853496" y="531147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45" name="Oval 44"/>
          <p:cNvSpPr/>
          <p:nvPr/>
        </p:nvSpPr>
        <p:spPr>
          <a:xfrm>
            <a:off x="10334027" y="533997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46" name="Oval 45"/>
          <p:cNvSpPr/>
          <p:nvPr/>
        </p:nvSpPr>
        <p:spPr>
          <a:xfrm>
            <a:off x="9775654" y="533996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47" name="Line Callout 1 46"/>
          <p:cNvSpPr/>
          <p:nvPr/>
        </p:nvSpPr>
        <p:spPr>
          <a:xfrm>
            <a:off x="9705877" y="3908509"/>
            <a:ext cx="1748589" cy="604062"/>
          </a:xfrm>
          <a:prstGeom prst="borderCallout1">
            <a:avLst>
              <a:gd name="adj1" fmla="val 182013"/>
              <a:gd name="adj2" fmla="val 9186"/>
              <a:gd name="adj3" fmla="val 109845"/>
              <a:gd name="adj4" fmla="val 2863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48" name="Line Callout 1 47"/>
          <p:cNvSpPr/>
          <p:nvPr/>
        </p:nvSpPr>
        <p:spPr>
          <a:xfrm>
            <a:off x="7853496" y="3947910"/>
            <a:ext cx="1748589" cy="604062"/>
          </a:xfrm>
          <a:prstGeom prst="borderCallout1">
            <a:avLst>
              <a:gd name="adj1" fmla="val 191371"/>
              <a:gd name="adj2" fmla="val 37539"/>
              <a:gd name="adj3" fmla="val 109845"/>
              <a:gd name="adj4" fmla="val 5708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47550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82254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23" name="Oval 22"/>
          <p:cNvSpPr/>
          <p:nvPr/>
        </p:nvSpPr>
        <p:spPr>
          <a:xfrm>
            <a:off x="1526813" y="81899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24" name="Oval 23"/>
          <p:cNvSpPr/>
          <p:nvPr/>
        </p:nvSpPr>
        <p:spPr>
          <a:xfrm>
            <a:off x="2222234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2889186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4565586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err="1" smtClean="0"/>
              <a:t>G</a:t>
            </a:r>
            <a:r>
              <a:rPr lang="en-US" baseline="-25000" dirty="0" err="1" smtClean="0"/>
              <a:t>k</a:t>
            </a:r>
            <a:endParaRPr lang="he-IL" baseline="-25000" dirty="0"/>
          </a:p>
        </p:txBody>
      </p:sp>
      <p:cxnSp>
        <p:nvCxnSpPr>
          <p:cNvPr id="28" name="Straight Connector 27"/>
          <p:cNvCxnSpPr>
            <a:stCxn id="2" idx="6"/>
            <a:endCxn id="23" idx="2"/>
          </p:cNvCxnSpPr>
          <p:nvPr/>
        </p:nvCxnSpPr>
        <p:spPr>
          <a:xfrm>
            <a:off x="1204949" y="1030340"/>
            <a:ext cx="32186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6"/>
            <a:endCxn id="24" idx="2"/>
          </p:cNvCxnSpPr>
          <p:nvPr/>
        </p:nvCxnSpPr>
        <p:spPr>
          <a:xfrm flipV="1">
            <a:off x="1949508" y="1030340"/>
            <a:ext cx="27272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6"/>
            <a:endCxn id="25" idx="2"/>
          </p:cNvCxnSpPr>
          <p:nvPr/>
        </p:nvCxnSpPr>
        <p:spPr>
          <a:xfrm>
            <a:off x="2644929" y="1030340"/>
            <a:ext cx="244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6"/>
          </p:cNvCxnSpPr>
          <p:nvPr/>
        </p:nvCxnSpPr>
        <p:spPr>
          <a:xfrm>
            <a:off x="3311881" y="1030340"/>
            <a:ext cx="1947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6" idx="2"/>
          </p:cNvCxnSpPr>
          <p:nvPr/>
        </p:nvCxnSpPr>
        <p:spPr>
          <a:xfrm>
            <a:off x="4390506" y="1030340"/>
            <a:ext cx="175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756402" y="1007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Oval 46"/>
          <p:cNvSpPr/>
          <p:nvPr/>
        </p:nvSpPr>
        <p:spPr>
          <a:xfrm>
            <a:off x="3906421" y="1007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Oval 47"/>
          <p:cNvSpPr/>
          <p:nvPr/>
        </p:nvSpPr>
        <p:spPr>
          <a:xfrm>
            <a:off x="4056440" y="1007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/>
          <p:cNvSpPr/>
          <p:nvPr/>
        </p:nvSpPr>
        <p:spPr>
          <a:xfrm>
            <a:off x="782254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1" name="Oval 50"/>
          <p:cNvSpPr/>
          <p:nvPr/>
        </p:nvSpPr>
        <p:spPr>
          <a:xfrm>
            <a:off x="1526813" y="310499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2222234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53" name="Oval 52"/>
          <p:cNvSpPr/>
          <p:nvPr/>
        </p:nvSpPr>
        <p:spPr>
          <a:xfrm>
            <a:off x="2889186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4565586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err="1" smtClean="0"/>
              <a:t>G</a:t>
            </a:r>
            <a:r>
              <a:rPr lang="en-US" baseline="-25000" dirty="0" err="1" smtClean="0"/>
              <a:t>k</a:t>
            </a:r>
            <a:endParaRPr lang="he-IL" baseline="-25000" dirty="0"/>
          </a:p>
        </p:txBody>
      </p:sp>
      <p:cxnSp>
        <p:nvCxnSpPr>
          <p:cNvPr id="55" name="Straight Connector 54"/>
          <p:cNvCxnSpPr>
            <a:stCxn id="50" idx="6"/>
            <a:endCxn id="51" idx="2"/>
          </p:cNvCxnSpPr>
          <p:nvPr/>
        </p:nvCxnSpPr>
        <p:spPr>
          <a:xfrm>
            <a:off x="1204949" y="3316340"/>
            <a:ext cx="32186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6"/>
            <a:endCxn id="52" idx="2"/>
          </p:cNvCxnSpPr>
          <p:nvPr/>
        </p:nvCxnSpPr>
        <p:spPr>
          <a:xfrm flipV="1">
            <a:off x="1949508" y="3316340"/>
            <a:ext cx="27272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6"/>
            <a:endCxn id="53" idx="2"/>
          </p:cNvCxnSpPr>
          <p:nvPr/>
        </p:nvCxnSpPr>
        <p:spPr>
          <a:xfrm>
            <a:off x="2644929" y="3316340"/>
            <a:ext cx="244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6"/>
          </p:cNvCxnSpPr>
          <p:nvPr/>
        </p:nvCxnSpPr>
        <p:spPr>
          <a:xfrm>
            <a:off x="3311881" y="3316340"/>
            <a:ext cx="1947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2"/>
          </p:cNvCxnSpPr>
          <p:nvPr/>
        </p:nvCxnSpPr>
        <p:spPr>
          <a:xfrm>
            <a:off x="4390506" y="3316340"/>
            <a:ext cx="175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756402" y="3293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Oval 60"/>
          <p:cNvSpPr/>
          <p:nvPr/>
        </p:nvSpPr>
        <p:spPr>
          <a:xfrm>
            <a:off x="3906421" y="3293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Oval 61"/>
          <p:cNvSpPr/>
          <p:nvPr/>
        </p:nvSpPr>
        <p:spPr>
          <a:xfrm>
            <a:off x="4056440" y="3293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Oval 63"/>
          <p:cNvSpPr/>
          <p:nvPr/>
        </p:nvSpPr>
        <p:spPr>
          <a:xfrm>
            <a:off x="673768" y="2951748"/>
            <a:ext cx="1307824" cy="7539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Oval 64"/>
          <p:cNvSpPr/>
          <p:nvPr/>
        </p:nvSpPr>
        <p:spPr>
          <a:xfrm>
            <a:off x="584555" y="2775284"/>
            <a:ext cx="2109926" cy="11229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Oval 65"/>
          <p:cNvSpPr/>
          <p:nvPr/>
        </p:nvSpPr>
        <p:spPr>
          <a:xfrm>
            <a:off x="480255" y="2630905"/>
            <a:ext cx="2831625" cy="14277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Oval 66"/>
          <p:cNvSpPr/>
          <p:nvPr/>
        </p:nvSpPr>
        <p:spPr>
          <a:xfrm>
            <a:off x="343115" y="2368653"/>
            <a:ext cx="4702731" cy="194109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Line Callout 1 67"/>
          <p:cNvSpPr/>
          <p:nvPr/>
        </p:nvSpPr>
        <p:spPr>
          <a:xfrm>
            <a:off x="7195277" y="1526974"/>
            <a:ext cx="1748589" cy="604062"/>
          </a:xfrm>
          <a:prstGeom prst="borderCallout1">
            <a:avLst>
              <a:gd name="adj1" fmla="val 154191"/>
              <a:gd name="adj2" fmla="val 129282"/>
              <a:gd name="adj3" fmla="val 115156"/>
              <a:gd name="adj4" fmla="val 6441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69" name="Line Callout 1 (No Border) 68"/>
          <p:cNvSpPr/>
          <p:nvPr/>
        </p:nvSpPr>
        <p:spPr>
          <a:xfrm>
            <a:off x="579915" y="1670213"/>
            <a:ext cx="1495530" cy="674005"/>
          </a:xfrm>
          <a:prstGeom prst="callout1">
            <a:avLst>
              <a:gd name="adj1" fmla="val 78253"/>
              <a:gd name="adj2" fmla="val 28138"/>
              <a:gd name="adj3" fmla="val 212465"/>
              <a:gd name="adj4" fmla="val 4533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Gen(g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0" name="Line Callout 1 (No Border) 69"/>
          <p:cNvSpPr/>
          <p:nvPr/>
        </p:nvSpPr>
        <p:spPr>
          <a:xfrm>
            <a:off x="1698447" y="1534227"/>
            <a:ext cx="1495530" cy="674005"/>
          </a:xfrm>
          <a:prstGeom prst="callout1">
            <a:avLst>
              <a:gd name="adj1" fmla="val 78253"/>
              <a:gd name="adj2" fmla="val 28138"/>
              <a:gd name="adj3" fmla="val 233886"/>
              <a:gd name="adj4" fmla="val 2602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Gen(g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1" name="Line Callout 1 (No Border) 70"/>
          <p:cNvSpPr/>
          <p:nvPr/>
        </p:nvSpPr>
        <p:spPr>
          <a:xfrm>
            <a:off x="2767057" y="1688933"/>
            <a:ext cx="1495530" cy="674005"/>
          </a:xfrm>
          <a:prstGeom prst="callout1">
            <a:avLst>
              <a:gd name="adj1" fmla="val 78253"/>
              <a:gd name="adj2" fmla="val 28138"/>
              <a:gd name="adj3" fmla="val 205325"/>
              <a:gd name="adj4" fmla="val 135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Gen(g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2" name="Line Callout 1 (No Border) 71"/>
          <p:cNvSpPr/>
          <p:nvPr/>
        </p:nvSpPr>
        <p:spPr>
          <a:xfrm>
            <a:off x="3929281" y="1843163"/>
            <a:ext cx="1495530" cy="674005"/>
          </a:xfrm>
          <a:prstGeom prst="callout1">
            <a:avLst>
              <a:gd name="adj1" fmla="val 78253"/>
              <a:gd name="adj2" fmla="val 28138"/>
              <a:gd name="adj3" fmla="val 205325"/>
              <a:gd name="adj4" fmla="val 135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</a:t>
            </a:r>
            <a:r>
              <a:rPr lang="en-US" sz="2400" dirty="0" err="1" smtClean="0">
                <a:solidFill>
                  <a:schemeClr val="tx1"/>
                </a:solidFill>
              </a:rPr>
              <a:t>g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0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91685" y="24604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42361" y="251306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79767" y="202338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4726420" y="355976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5370988" y="281839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9" name="Straight Connector 8"/>
          <p:cNvCxnSpPr>
            <a:stCxn id="8" idx="3"/>
            <a:endCxn id="7" idx="7"/>
          </p:cNvCxnSpPr>
          <p:nvPr/>
        </p:nvCxnSpPr>
        <p:spPr>
          <a:xfrm flipH="1">
            <a:off x="5087213" y="3179183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7"/>
            <a:endCxn id="6" idx="3"/>
          </p:cNvCxnSpPr>
          <p:nvPr/>
        </p:nvCxnSpPr>
        <p:spPr>
          <a:xfrm flipV="1">
            <a:off x="5731781" y="2384175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2"/>
            <a:endCxn id="4" idx="7"/>
          </p:cNvCxnSpPr>
          <p:nvPr/>
        </p:nvCxnSpPr>
        <p:spPr>
          <a:xfrm flipH="1">
            <a:off x="3452478" y="2234730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7" idx="6"/>
          </p:cNvCxnSpPr>
          <p:nvPr/>
        </p:nvCxnSpPr>
        <p:spPr>
          <a:xfrm flipH="1">
            <a:off x="5149115" y="2873853"/>
            <a:ext cx="1455148" cy="897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7" idx="1"/>
          </p:cNvCxnSpPr>
          <p:nvPr/>
        </p:nvCxnSpPr>
        <p:spPr>
          <a:xfrm>
            <a:off x="3452478" y="2821276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76689" y="3277401"/>
            <a:ext cx="3075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6482517" y="2172312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3928649" y="3277401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cxnSp>
        <p:nvCxnSpPr>
          <p:cNvPr id="17" name="Straight Connector 16"/>
          <p:cNvCxnSpPr>
            <a:stCxn id="5" idx="1"/>
            <a:endCxn id="6" idx="5"/>
          </p:cNvCxnSpPr>
          <p:nvPr/>
        </p:nvCxnSpPr>
        <p:spPr>
          <a:xfrm flipH="1" flipV="1">
            <a:off x="6440560" y="2384175"/>
            <a:ext cx="163703" cy="190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35722" y="2341760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694789" y="3955930"/>
                <a:ext cx="2460567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89" y="3955930"/>
                <a:ext cx="24605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250771" y="1447489"/>
                <a:ext cx="258318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771" y="1447489"/>
                <a:ext cx="25831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026927" y="309273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4729095" y="1972428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8</a:t>
            </a:r>
            <a:endParaRPr lang="he-IL" dirty="0"/>
          </a:p>
        </p:txBody>
      </p:sp>
      <p:cxnSp>
        <p:nvCxnSpPr>
          <p:cNvPr id="23" name="Straight Connector 22"/>
          <p:cNvCxnSpPr>
            <a:stCxn id="4" idx="6"/>
            <a:endCxn id="8" idx="2"/>
          </p:cNvCxnSpPr>
          <p:nvPr/>
        </p:nvCxnSpPr>
        <p:spPr>
          <a:xfrm>
            <a:off x="3514380" y="2671831"/>
            <a:ext cx="1856608" cy="35790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31871" y="2548371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346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1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525491" y="1201722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F(n2)=7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7833360" y="1214096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9103349" y="1241269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  <a:p>
            <a:r>
              <a:rPr lang="en-US" dirty="0"/>
              <a:t>F(g2)=</a:t>
            </a:r>
            <a:r>
              <a:rPr lang="en-US" dirty="0" smtClean="0"/>
              <a:t>9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10469408" y="1241269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54138" y="3070490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F(n2)=7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6362007" y="3082864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631996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01985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/>
              <a:t>F(g2</a:t>
            </a:r>
            <a:r>
              <a:rPr lang="en-US" dirty="0" smtClean="0"/>
              <a:t>)=4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71974" y="3110037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OPEN(4)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4138" y="4728979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F(n1)=4</a:t>
            </a:r>
          </a:p>
          <a:p>
            <a:r>
              <a:rPr lang="en-US" dirty="0" smtClean="0"/>
              <a:t>F(n2</a:t>
            </a:r>
            <a:r>
              <a:rPr lang="en-US" dirty="0"/>
              <a:t>)=7</a:t>
            </a:r>
            <a:endParaRPr lang="he-IL" dirty="0"/>
          </a:p>
          <a:p>
            <a:r>
              <a:rPr lang="en-US" dirty="0" smtClean="0"/>
              <a:t>F(n3)=5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6362007" y="4741353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F(g2)=4</a:t>
            </a:r>
          </a:p>
          <a:p>
            <a:r>
              <a:rPr lang="en-US" dirty="0" smtClean="0"/>
              <a:t>F(n3)=5</a:t>
            </a:r>
            <a:endParaRPr lang="he-IL" dirty="0"/>
          </a:p>
          <a:p>
            <a:r>
              <a:rPr lang="en-US" dirty="0" smtClean="0"/>
              <a:t>F(n2)=7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7631996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F(n3)=5</a:t>
            </a:r>
          </a:p>
          <a:p>
            <a:r>
              <a:rPr lang="en-US" dirty="0" smtClean="0"/>
              <a:t>F(n2)=7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901985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F(g1)=5</a:t>
            </a:r>
            <a:endParaRPr lang="he-IL" dirty="0"/>
          </a:p>
          <a:p>
            <a:r>
              <a:rPr lang="en-US" dirty="0" smtClean="0"/>
              <a:t>F(n2)=7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57717" y="4556687"/>
            <a:ext cx="6575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Fmin</a:t>
            </a:r>
            <a:endParaRPr lang="he-IL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7765108" y="2819452"/>
            <a:ext cx="6955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Fmax</a:t>
            </a:r>
            <a:endParaRPr lang="he-IL" b="1" u="sng" dirty="0"/>
          </a:p>
        </p:txBody>
      </p:sp>
    </p:spTree>
    <p:extLst>
      <p:ext uri="{BB962C8B-B14F-4D97-AF65-F5344CB8AC3E}">
        <p14:creationId xmlns:p14="http://schemas.microsoft.com/office/powerpoint/2010/main" val="419034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1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525491" y="1201722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F(n2)=7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7833360" y="1214096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9103349" y="1241269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  <a:p>
            <a:r>
              <a:rPr lang="en-US" dirty="0"/>
              <a:t>F(g2)=</a:t>
            </a:r>
            <a:r>
              <a:rPr lang="en-US" dirty="0" smtClean="0"/>
              <a:t>9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10469408" y="1241269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54138" y="3070490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F(n2)=7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6362007" y="3082864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631996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01985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/>
              <a:t>F(g2</a:t>
            </a:r>
            <a:r>
              <a:rPr lang="en-US" dirty="0" smtClean="0"/>
              <a:t>)=4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71974" y="3110037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OPEN(4)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4138" y="4728979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F(n1)=4</a:t>
            </a:r>
          </a:p>
          <a:p>
            <a:r>
              <a:rPr lang="en-US" dirty="0" smtClean="0"/>
              <a:t>F(n2</a:t>
            </a:r>
            <a:r>
              <a:rPr lang="en-US" dirty="0"/>
              <a:t>)=7</a:t>
            </a:r>
            <a:endParaRPr lang="he-IL" dirty="0"/>
          </a:p>
          <a:p>
            <a:r>
              <a:rPr lang="en-US" dirty="0" smtClean="0"/>
              <a:t>F(n3)=5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6362007" y="4741353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F(g2)=4</a:t>
            </a:r>
          </a:p>
          <a:p>
            <a:r>
              <a:rPr lang="en-US" dirty="0" smtClean="0"/>
              <a:t>F(n3)=5</a:t>
            </a:r>
            <a:endParaRPr lang="he-IL" dirty="0"/>
          </a:p>
          <a:p>
            <a:r>
              <a:rPr lang="en-US" dirty="0" smtClean="0"/>
              <a:t>F(n2)=7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7631996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F(n3)=5</a:t>
            </a:r>
          </a:p>
          <a:p>
            <a:r>
              <a:rPr lang="en-US" dirty="0" smtClean="0"/>
              <a:t>F(n2)=7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901985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F(g1)=5</a:t>
            </a:r>
            <a:endParaRPr lang="he-IL" dirty="0"/>
          </a:p>
          <a:p>
            <a:r>
              <a:rPr lang="en-US" dirty="0" smtClean="0"/>
              <a:t>F(n2)=7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57717" y="4556687"/>
            <a:ext cx="6575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Fmin</a:t>
            </a:r>
            <a:endParaRPr lang="he-IL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7765108" y="2819452"/>
            <a:ext cx="6955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Fmax</a:t>
            </a:r>
            <a:endParaRPr lang="he-IL" b="1" u="sng" dirty="0"/>
          </a:p>
        </p:txBody>
      </p:sp>
    </p:spTree>
    <p:extLst>
      <p:ext uri="{BB962C8B-B14F-4D97-AF65-F5344CB8AC3E}">
        <p14:creationId xmlns:p14="http://schemas.microsoft.com/office/powerpoint/2010/main" val="219579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1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525491" y="1201722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F(n2)=7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7833360" y="1214096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9103349" y="1241269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  <a:p>
            <a:r>
              <a:rPr lang="en-US" dirty="0"/>
              <a:t>F(g2)=</a:t>
            </a:r>
            <a:r>
              <a:rPr lang="en-US" dirty="0" smtClean="0"/>
              <a:t>9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10469408" y="1241269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54138" y="3070490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F(n2)=7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6362007" y="3082864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631996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01985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/>
              <a:t>F(g2</a:t>
            </a:r>
            <a:r>
              <a:rPr lang="en-US" dirty="0" smtClean="0"/>
              <a:t>)=4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71974" y="3110037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OPEN(4)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4138" y="4728979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F(n1)=4</a:t>
            </a:r>
          </a:p>
          <a:p>
            <a:r>
              <a:rPr lang="en-US" dirty="0" smtClean="0"/>
              <a:t>F(n2</a:t>
            </a:r>
            <a:r>
              <a:rPr lang="en-US" dirty="0"/>
              <a:t>)=7</a:t>
            </a:r>
            <a:endParaRPr lang="he-IL" dirty="0"/>
          </a:p>
          <a:p>
            <a:r>
              <a:rPr lang="en-US" dirty="0" smtClean="0"/>
              <a:t>F(n3)=5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6362007" y="4741353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F(g2)=4</a:t>
            </a:r>
          </a:p>
          <a:p>
            <a:r>
              <a:rPr lang="en-US" dirty="0" smtClean="0"/>
              <a:t>F(n3)=5</a:t>
            </a:r>
            <a:endParaRPr lang="he-IL" dirty="0"/>
          </a:p>
          <a:p>
            <a:r>
              <a:rPr lang="en-US" dirty="0" smtClean="0"/>
              <a:t>F(n2)=7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7631996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F(n3)=5</a:t>
            </a:r>
          </a:p>
          <a:p>
            <a:r>
              <a:rPr lang="en-US" dirty="0" smtClean="0"/>
              <a:t>F(n2)=7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901985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F(g1)=5</a:t>
            </a:r>
            <a:endParaRPr lang="he-IL" dirty="0"/>
          </a:p>
          <a:p>
            <a:r>
              <a:rPr lang="en-US" dirty="0" smtClean="0"/>
              <a:t>F(n2)=7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57717" y="4556687"/>
            <a:ext cx="6575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Fmin</a:t>
            </a:r>
            <a:endParaRPr lang="he-IL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7765108" y="2819452"/>
            <a:ext cx="6955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Fmax</a:t>
            </a:r>
            <a:endParaRPr lang="he-IL" b="1" u="sng" dirty="0"/>
          </a:p>
        </p:txBody>
      </p:sp>
    </p:spTree>
    <p:extLst>
      <p:ext uri="{BB962C8B-B14F-4D97-AF65-F5344CB8AC3E}">
        <p14:creationId xmlns:p14="http://schemas.microsoft.com/office/powerpoint/2010/main" val="32965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736</Words>
  <Application>Microsoft Office PowerPoint</Application>
  <PresentationFormat>Widescreen</PresentationFormat>
  <Paragraphs>435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 Stern</dc:creator>
  <cp:lastModifiedBy>Roni Stern</cp:lastModifiedBy>
  <cp:revision>39</cp:revision>
  <dcterms:created xsi:type="dcterms:W3CDTF">2016-11-30T14:23:21Z</dcterms:created>
  <dcterms:modified xsi:type="dcterms:W3CDTF">2017-01-22T10:14:51Z</dcterms:modified>
</cp:coreProperties>
</file>