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72" r:id="rId5"/>
    <p:sldId id="257" r:id="rId6"/>
    <p:sldId id="258" r:id="rId7"/>
    <p:sldId id="264" r:id="rId8"/>
    <p:sldId id="268" r:id="rId9"/>
    <p:sldId id="269" r:id="rId10"/>
    <p:sldId id="270" r:id="rId11"/>
    <p:sldId id="265" r:id="rId12"/>
    <p:sldId id="271" r:id="rId13"/>
    <p:sldId id="267" r:id="rId14"/>
    <p:sldId id="266" r:id="rId15"/>
    <p:sldId id="260" r:id="rId16"/>
    <p:sldId id="273" r:id="rId17"/>
    <p:sldId id="275" r:id="rId18"/>
    <p:sldId id="261" r:id="rId19"/>
    <p:sldId id="262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G0-G1-ne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G0-G1-new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nGoals</a:t>
            </a:r>
            <a:r>
              <a:rPr lang="en-US" dirty="0"/>
              <a:t> = 128</a:t>
            </a:r>
          </a:p>
        </c:rich>
      </c:tx>
      <c:layout>
        <c:manualLayout>
          <c:xMode val="edge"/>
          <c:yMode val="edge"/>
          <c:x val="0.33764422282278544"/>
          <c:y val="1.503759398496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DH!$E$108:$E$114</c:f>
              <c:numCache>
                <c:formatCode>General</c:formatCode>
                <c:ptCount val="7"/>
                <c:pt idx="0">
                  <c:v>212.93340000000001</c:v>
                </c:pt>
                <c:pt idx="1">
                  <c:v>131.67463989999999</c:v>
                </c:pt>
                <c:pt idx="2">
                  <c:v>79.492198999999999</c:v>
                </c:pt>
                <c:pt idx="3">
                  <c:v>50.966909999999999</c:v>
                </c:pt>
                <c:pt idx="4">
                  <c:v>35.792149999999999</c:v>
                </c:pt>
                <c:pt idx="5">
                  <c:v>25.8185699</c:v>
                </c:pt>
                <c:pt idx="6">
                  <c:v>22.1269499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E-430B-9A54-6BDBD6DB783E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DH!$K$115:$Q$115</c:f>
              <c:numCache>
                <c:formatCode>General</c:formatCode>
                <c:ptCount val="7"/>
                <c:pt idx="0">
                  <c:v>6.5601098999999996</c:v>
                </c:pt>
                <c:pt idx="1">
                  <c:v>6.5601098999999996</c:v>
                </c:pt>
                <c:pt idx="2">
                  <c:v>6.5601098999999996</c:v>
                </c:pt>
                <c:pt idx="3">
                  <c:v>6.5601098999999996</c:v>
                </c:pt>
                <c:pt idx="4">
                  <c:v>6.5601098999999996</c:v>
                </c:pt>
                <c:pt idx="5">
                  <c:v>6.5601098999999996</c:v>
                </c:pt>
                <c:pt idx="6">
                  <c:v>6.5601098999999996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DE-430B-9A54-6BDBD6DB783E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DH!$E$116:$E$122</c:f>
              <c:numCache>
                <c:formatCode>General</c:formatCode>
                <c:ptCount val="7"/>
                <c:pt idx="0">
                  <c:v>25.288879999999999</c:v>
                </c:pt>
                <c:pt idx="1">
                  <c:v>32.535709900000001</c:v>
                </c:pt>
                <c:pt idx="2">
                  <c:v>38.431809899999998</c:v>
                </c:pt>
                <c:pt idx="3">
                  <c:v>42.501049899999998</c:v>
                </c:pt>
                <c:pt idx="4">
                  <c:v>51.014360000000003</c:v>
                </c:pt>
                <c:pt idx="5">
                  <c:v>65.242239999999995</c:v>
                </c:pt>
                <c:pt idx="6">
                  <c:v>97.739269899999996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DE-430B-9A54-6BDBD6DB7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32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DH!$E$78:$E$84</c:f>
              <c:numCache>
                <c:formatCode>General</c:formatCode>
                <c:ptCount val="7"/>
                <c:pt idx="0">
                  <c:v>54.614400000000003</c:v>
                </c:pt>
                <c:pt idx="1">
                  <c:v>32.884099999999997</c:v>
                </c:pt>
                <c:pt idx="2">
                  <c:v>20.0567399</c:v>
                </c:pt>
                <c:pt idx="3">
                  <c:v>12.898709999999999</c:v>
                </c:pt>
                <c:pt idx="4">
                  <c:v>8.9842499</c:v>
                </c:pt>
                <c:pt idx="5">
                  <c:v>6.4470299000000004</c:v>
                </c:pt>
                <c:pt idx="6">
                  <c:v>5.5502599999999997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3-42B6-BAC3-0C5D3CE2136D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DH!$K$85:$Q$85</c:f>
              <c:numCache>
                <c:formatCode>General</c:formatCode>
                <c:ptCount val="7"/>
                <c:pt idx="0">
                  <c:v>6.1098600000000003</c:v>
                </c:pt>
                <c:pt idx="1">
                  <c:v>6.1098600000000003</c:v>
                </c:pt>
                <c:pt idx="2">
                  <c:v>6.1098600000000003</c:v>
                </c:pt>
                <c:pt idx="3">
                  <c:v>6.1098600000000003</c:v>
                </c:pt>
                <c:pt idx="4">
                  <c:v>6.1098600000000003</c:v>
                </c:pt>
                <c:pt idx="5">
                  <c:v>6.1098600000000003</c:v>
                </c:pt>
                <c:pt idx="6">
                  <c:v>6.1098600000000003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3-42B6-BAC3-0C5D3CE2136D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DH!$E$86:$E$92</c:f>
              <c:numCache>
                <c:formatCode>General</c:formatCode>
                <c:ptCount val="7"/>
                <c:pt idx="0">
                  <c:v>9.5602499000000005</c:v>
                </c:pt>
                <c:pt idx="1">
                  <c:v>8.1032198999999991</c:v>
                </c:pt>
                <c:pt idx="2">
                  <c:v>7.0292098999999997</c:v>
                </c:pt>
                <c:pt idx="3">
                  <c:v>6.3964990000000004</c:v>
                </c:pt>
                <c:pt idx="4">
                  <c:v>6.7746499</c:v>
                </c:pt>
                <c:pt idx="5">
                  <c:v>7.7064298999999998</c:v>
                </c:pt>
                <c:pt idx="6">
                  <c:v>9.8323300000000007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3-42B6-BAC3-0C5D3CE21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F-4175-B1DC-C34292850808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F-4175-B1DC-C34292850808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F-4175-B1DC-C34292850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8</a:t>
            </a:r>
          </a:p>
        </c:rich>
      </c:tx>
      <c:layout>
        <c:manualLayout>
          <c:xMode val="edge"/>
          <c:yMode val="edge"/>
          <c:x val="0.40358975415747939"/>
          <c:y val="3.5087705449566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DH!$E$48:$E$54</c:f>
              <c:numCache>
                <c:formatCode>General</c:formatCode>
                <c:ptCount val="7"/>
                <c:pt idx="0">
                  <c:v>13.352080000000001</c:v>
                </c:pt>
                <c:pt idx="1">
                  <c:v>8.0247098999999995</c:v>
                </c:pt>
                <c:pt idx="2">
                  <c:v>5.0854299000000003</c:v>
                </c:pt>
                <c:pt idx="3">
                  <c:v>3.2546599000000001</c:v>
                </c:pt>
                <c:pt idx="4">
                  <c:v>2.2361099000000002</c:v>
                </c:pt>
                <c:pt idx="5">
                  <c:v>1.6377299999999999</c:v>
                </c:pt>
                <c:pt idx="6">
                  <c:v>1.40201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0-45A2-B93D-7D62BEC063B3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DH!$K$55:$Q$55</c:f>
              <c:numCache>
                <c:formatCode>General</c:formatCode>
                <c:ptCount val="7"/>
                <c:pt idx="0">
                  <c:v>5.5664299000000002</c:v>
                </c:pt>
                <c:pt idx="1">
                  <c:v>5.5664299000000002</c:v>
                </c:pt>
                <c:pt idx="2">
                  <c:v>5.5664299000000002</c:v>
                </c:pt>
                <c:pt idx="3">
                  <c:v>5.5664299000000002</c:v>
                </c:pt>
                <c:pt idx="4">
                  <c:v>5.5664299000000002</c:v>
                </c:pt>
                <c:pt idx="5">
                  <c:v>5.5664299000000002</c:v>
                </c:pt>
                <c:pt idx="6">
                  <c:v>5.5664299000000002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0-45A2-B93D-7D62BEC063B3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DH!$E$56:$E$62</c:f>
              <c:numCache>
                <c:formatCode>General</c:formatCode>
                <c:ptCount val="7"/>
                <c:pt idx="0">
                  <c:v>5.4789798999999997</c:v>
                </c:pt>
                <c:pt idx="1">
                  <c:v>3.6171600000000002</c:v>
                </c:pt>
                <c:pt idx="2">
                  <c:v>2.6305499999999999</c:v>
                </c:pt>
                <c:pt idx="3">
                  <c:v>1.9241699999999999</c:v>
                </c:pt>
                <c:pt idx="4">
                  <c:v>1.6248598999999999</c:v>
                </c:pt>
                <c:pt idx="5">
                  <c:v>1.5324899000000001</c:v>
                </c:pt>
                <c:pt idx="6">
                  <c:v>1.5948199000000001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40-45A2-B93D-7D62BEC06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16</a:t>
            </a:r>
          </a:p>
        </c:rich>
      </c:tx>
      <c:layout>
        <c:manualLayout>
          <c:xMode val="edge"/>
          <c:yMode val="edge"/>
          <c:x val="0.3460818204298638"/>
          <c:y val="3.0075176099628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DH!$E$63:$E$69</c:f>
              <c:numCache>
                <c:formatCode>General</c:formatCode>
                <c:ptCount val="7"/>
                <c:pt idx="0">
                  <c:v>26.633699</c:v>
                </c:pt>
                <c:pt idx="1">
                  <c:v>16.307680000000001</c:v>
                </c:pt>
                <c:pt idx="2">
                  <c:v>9.99</c:v>
                </c:pt>
                <c:pt idx="3">
                  <c:v>6.3281799999999997</c:v>
                </c:pt>
                <c:pt idx="4">
                  <c:v>4.4335598999999997</c:v>
                </c:pt>
                <c:pt idx="5">
                  <c:v>3.2239200000000001</c:v>
                </c:pt>
                <c:pt idx="6">
                  <c:v>2.7825000000000002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E-4D1A-B4D3-6727661F4409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DH!$K$70:$Q$70</c:f>
              <c:numCache>
                <c:formatCode>General</c:formatCode>
                <c:ptCount val="7"/>
                <c:pt idx="0">
                  <c:v>5.8702199999999998</c:v>
                </c:pt>
                <c:pt idx="1">
                  <c:v>5.8702199999999998</c:v>
                </c:pt>
                <c:pt idx="2">
                  <c:v>5.8702199999999998</c:v>
                </c:pt>
                <c:pt idx="3">
                  <c:v>5.8702199999999998</c:v>
                </c:pt>
                <c:pt idx="4">
                  <c:v>5.8702199999999998</c:v>
                </c:pt>
                <c:pt idx="5">
                  <c:v>5.8702199999999998</c:v>
                </c:pt>
                <c:pt idx="6">
                  <c:v>5.8702199999999998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2E-4D1A-B4D3-6727661F4409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DH!$E$71:$E$77</c:f>
              <c:numCache>
                <c:formatCode>General</c:formatCode>
                <c:ptCount val="7"/>
                <c:pt idx="0">
                  <c:v>7.1040200000000002</c:v>
                </c:pt>
                <c:pt idx="1">
                  <c:v>5.1781699999999997</c:v>
                </c:pt>
                <c:pt idx="2">
                  <c:v>3.9237000000000002</c:v>
                </c:pt>
                <c:pt idx="3">
                  <c:v>3.2227800000000002</c:v>
                </c:pt>
                <c:pt idx="4">
                  <c:v>3.0691000000000002</c:v>
                </c:pt>
                <c:pt idx="5">
                  <c:v>3.1688198999999999</c:v>
                </c:pt>
                <c:pt idx="6">
                  <c:v>3.6809199000000001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2E-4D1A-B4D3-6727661F4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2</a:t>
            </a:r>
          </a:p>
        </c:rich>
      </c:tx>
      <c:layout>
        <c:manualLayout>
          <c:xMode val="edge"/>
          <c:yMode val="edge"/>
          <c:x val="0.33676197940583652"/>
          <c:y val="6.3788300335982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0.18196959024792952"/>
          <c:y val="0.20183096678491197"/>
          <c:w val="0.78112351808524516"/>
          <c:h val="0.56002423464414364"/>
        </c:manualLayout>
      </c:layout>
      <c:lineChart>
        <c:grouping val="standard"/>
        <c:varyColors val="0"/>
        <c:ser>
          <c:idx val="2"/>
          <c:order val="0"/>
          <c:tx>
            <c:v>k x A*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DH!$E$18:$E$24</c:f>
              <c:numCache>
                <c:formatCode>General</c:formatCode>
                <c:ptCount val="7"/>
                <c:pt idx="0">
                  <c:v>3.6140498999999999</c:v>
                </c:pt>
                <c:pt idx="1">
                  <c:v>2.0699000000000001</c:v>
                </c:pt>
                <c:pt idx="2">
                  <c:v>1.3810199999999999</c:v>
                </c:pt>
                <c:pt idx="3">
                  <c:v>0.84237989999999996</c:v>
                </c:pt>
                <c:pt idx="4">
                  <c:v>0.56628990000000001</c:v>
                </c:pt>
                <c:pt idx="5">
                  <c:v>0.43679000000000001</c:v>
                </c:pt>
                <c:pt idx="6">
                  <c:v>0.36619000000000002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1C-4087-8B35-B77FF7525C32}"/>
            </c:ext>
          </c:extLst>
        </c:ser>
        <c:ser>
          <c:idx val="3"/>
          <c:order val="1"/>
          <c:tx>
            <c:v>UCS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DH!$K$25:$Q$25</c:f>
              <c:numCache>
                <c:formatCode>General</c:formatCode>
                <c:ptCount val="7"/>
                <c:pt idx="0">
                  <c:v>4.3784999999999998</c:v>
                </c:pt>
                <c:pt idx="1">
                  <c:v>4.3784999999999998</c:v>
                </c:pt>
                <c:pt idx="2">
                  <c:v>4.3784999999999998</c:v>
                </c:pt>
                <c:pt idx="3">
                  <c:v>4.3784999999999998</c:v>
                </c:pt>
                <c:pt idx="4">
                  <c:v>4.3784999999999998</c:v>
                </c:pt>
                <c:pt idx="5">
                  <c:v>4.3784999999999998</c:v>
                </c:pt>
                <c:pt idx="6">
                  <c:v>4.3784999999999998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1C-4087-8B35-B77FF7525C32}"/>
            </c:ext>
          </c:extLst>
        </c:ser>
        <c:ser>
          <c:idx val="0"/>
          <c:order val="2"/>
          <c:tx>
            <c:v>Lazy kA*min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DH!$E$26:$E$32</c:f>
              <c:numCache>
                <c:formatCode>General</c:formatCode>
                <c:ptCount val="7"/>
                <c:pt idx="0">
                  <c:v>2.99</c:v>
                </c:pt>
                <c:pt idx="1">
                  <c:v>1.72597</c:v>
                </c:pt>
                <c:pt idx="2">
                  <c:v>1.1834799</c:v>
                </c:pt>
                <c:pt idx="3">
                  <c:v>0.74826000000000004</c:v>
                </c:pt>
                <c:pt idx="4">
                  <c:v>0.5264799</c:v>
                </c:pt>
                <c:pt idx="5">
                  <c:v>0.41858990000000001</c:v>
                </c:pt>
                <c:pt idx="6">
                  <c:v>0.36653989999999997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1C-4087-8B35-B77FF7525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719960886225995"/>
          <c:y val="0.23013154094667149"/>
          <c:w val="0.51957493387770315"/>
          <c:h val="0.204241309761691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6491435406017"/>
          <c:y val="4.3521266073194856E-2"/>
          <c:w val="0.82599326982861321"/>
          <c:h val="0.78333014011230795"/>
        </c:manualLayout>
      </c:layout>
      <c:lineChart>
        <c:grouping val="standard"/>
        <c:varyColors val="0"/>
        <c:ser>
          <c:idx val="0"/>
          <c:order val="0"/>
          <c:tx>
            <c:v>kA*min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[1]Results!$E$8:$E$17</c:f>
              <c:numCache>
                <c:formatCode>General</c:formatCode>
                <c:ptCount val="10"/>
                <c:pt idx="0">
                  <c:v>17</c:v>
                </c:pt>
                <c:pt idx="1">
                  <c:v>40</c:v>
                </c:pt>
                <c:pt idx="2">
                  <c:v>66</c:v>
                </c:pt>
                <c:pt idx="3">
                  <c:v>91</c:v>
                </c:pt>
                <c:pt idx="4">
                  <c:v>116</c:v>
                </c:pt>
                <c:pt idx="5">
                  <c:v>142</c:v>
                </c:pt>
                <c:pt idx="6">
                  <c:v>168</c:v>
                </c:pt>
                <c:pt idx="7">
                  <c:v>192</c:v>
                </c:pt>
                <c:pt idx="8">
                  <c:v>216</c:v>
                </c:pt>
                <c:pt idx="9">
                  <c:v>243</c:v>
                </c:pt>
              </c:numCache>
            </c:numRef>
          </c:cat>
          <c:val>
            <c:numRef>
              <c:f>[1]Results!$G$8:$G$17</c:f>
              <c:numCache>
                <c:formatCode>General</c:formatCode>
                <c:ptCount val="10"/>
                <c:pt idx="0">
                  <c:v>2.72</c:v>
                </c:pt>
                <c:pt idx="1">
                  <c:v>2.92</c:v>
                </c:pt>
                <c:pt idx="2">
                  <c:v>3.28</c:v>
                </c:pt>
                <c:pt idx="3">
                  <c:v>3.55</c:v>
                </c:pt>
                <c:pt idx="4">
                  <c:v>3.88</c:v>
                </c:pt>
                <c:pt idx="5">
                  <c:v>4.54</c:v>
                </c:pt>
                <c:pt idx="6">
                  <c:v>5.13</c:v>
                </c:pt>
                <c:pt idx="7">
                  <c:v>5.99</c:v>
                </c:pt>
                <c:pt idx="8">
                  <c:v>6.46</c:v>
                </c:pt>
                <c:pt idx="9">
                  <c:v>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9-4ACF-8742-C5CC4CAA95AC}"/>
            </c:ext>
          </c:extLst>
        </c:ser>
        <c:ser>
          <c:idx val="1"/>
          <c:order val="1"/>
          <c:tx>
            <c:v>kA*max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[1]Results!$E$8:$E$17</c:f>
              <c:numCache>
                <c:formatCode>General</c:formatCode>
                <c:ptCount val="10"/>
                <c:pt idx="0">
                  <c:v>17</c:v>
                </c:pt>
                <c:pt idx="1">
                  <c:v>40</c:v>
                </c:pt>
                <c:pt idx="2">
                  <c:v>66</c:v>
                </c:pt>
                <c:pt idx="3">
                  <c:v>91</c:v>
                </c:pt>
                <c:pt idx="4">
                  <c:v>116</c:v>
                </c:pt>
                <c:pt idx="5">
                  <c:v>142</c:v>
                </c:pt>
                <c:pt idx="6">
                  <c:v>168</c:v>
                </c:pt>
                <c:pt idx="7">
                  <c:v>192</c:v>
                </c:pt>
                <c:pt idx="8">
                  <c:v>216</c:v>
                </c:pt>
                <c:pt idx="9">
                  <c:v>243</c:v>
                </c:pt>
              </c:numCache>
            </c:numRef>
          </c:cat>
          <c:val>
            <c:numRef>
              <c:f>[1]Results!$H$8:$H$17</c:f>
              <c:numCache>
                <c:formatCode>General</c:formatCode>
                <c:ptCount val="10"/>
                <c:pt idx="0">
                  <c:v>3.38</c:v>
                </c:pt>
                <c:pt idx="1">
                  <c:v>3.81</c:v>
                </c:pt>
                <c:pt idx="2">
                  <c:v>4.29</c:v>
                </c:pt>
                <c:pt idx="3">
                  <c:v>4.62</c:v>
                </c:pt>
                <c:pt idx="4">
                  <c:v>5.16</c:v>
                </c:pt>
                <c:pt idx="5">
                  <c:v>6.08</c:v>
                </c:pt>
                <c:pt idx="6">
                  <c:v>6.57</c:v>
                </c:pt>
                <c:pt idx="7">
                  <c:v>7.73</c:v>
                </c:pt>
                <c:pt idx="8">
                  <c:v>8.52</c:v>
                </c:pt>
                <c:pt idx="9">
                  <c:v>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9-4ACF-8742-C5CC4CAA95AC}"/>
            </c:ext>
          </c:extLst>
        </c:ser>
        <c:ser>
          <c:idx val="2"/>
          <c:order val="2"/>
          <c:tx>
            <c:v>k x A*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[1]Results!$E$8:$E$17</c:f>
              <c:numCache>
                <c:formatCode>General</c:formatCode>
                <c:ptCount val="10"/>
                <c:pt idx="0">
                  <c:v>17</c:v>
                </c:pt>
                <c:pt idx="1">
                  <c:v>40</c:v>
                </c:pt>
                <c:pt idx="2">
                  <c:v>66</c:v>
                </c:pt>
                <c:pt idx="3">
                  <c:v>91</c:v>
                </c:pt>
                <c:pt idx="4">
                  <c:v>116</c:v>
                </c:pt>
                <c:pt idx="5">
                  <c:v>142</c:v>
                </c:pt>
                <c:pt idx="6">
                  <c:v>168</c:v>
                </c:pt>
                <c:pt idx="7">
                  <c:v>192</c:v>
                </c:pt>
                <c:pt idx="8">
                  <c:v>216</c:v>
                </c:pt>
                <c:pt idx="9">
                  <c:v>243</c:v>
                </c:pt>
              </c:numCache>
            </c:numRef>
          </c:cat>
          <c:val>
            <c:numRef>
              <c:f>[1]Results!$I$8:$I$17</c:f>
              <c:numCache>
                <c:formatCode>General</c:formatCode>
                <c:ptCount val="10"/>
                <c:pt idx="0">
                  <c:v>4.4400000000000004</c:v>
                </c:pt>
                <c:pt idx="1">
                  <c:v>4.21</c:v>
                </c:pt>
                <c:pt idx="2">
                  <c:v>4.22</c:v>
                </c:pt>
                <c:pt idx="3">
                  <c:v>4.1500000000000004</c:v>
                </c:pt>
                <c:pt idx="4">
                  <c:v>4.24</c:v>
                </c:pt>
                <c:pt idx="5">
                  <c:v>4.84</c:v>
                </c:pt>
                <c:pt idx="6">
                  <c:v>5.47</c:v>
                </c:pt>
                <c:pt idx="7">
                  <c:v>6.21</c:v>
                </c:pt>
                <c:pt idx="8">
                  <c:v>6.76</c:v>
                </c:pt>
                <c:pt idx="9">
                  <c:v>7.73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9-4ACF-8742-C5CC4CAA95AC}"/>
            </c:ext>
          </c:extLst>
        </c:ser>
        <c:ser>
          <c:idx val="3"/>
          <c:order val="3"/>
          <c:tx>
            <c:v>UCS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4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[1]Results!$E$8:$E$17</c:f>
              <c:numCache>
                <c:formatCode>General</c:formatCode>
                <c:ptCount val="10"/>
                <c:pt idx="0">
                  <c:v>17</c:v>
                </c:pt>
                <c:pt idx="1">
                  <c:v>40</c:v>
                </c:pt>
                <c:pt idx="2">
                  <c:v>66</c:v>
                </c:pt>
                <c:pt idx="3">
                  <c:v>91</c:v>
                </c:pt>
                <c:pt idx="4">
                  <c:v>116</c:v>
                </c:pt>
                <c:pt idx="5">
                  <c:v>142</c:v>
                </c:pt>
                <c:pt idx="6">
                  <c:v>168</c:v>
                </c:pt>
                <c:pt idx="7">
                  <c:v>192</c:v>
                </c:pt>
                <c:pt idx="8">
                  <c:v>216</c:v>
                </c:pt>
                <c:pt idx="9">
                  <c:v>243</c:v>
                </c:pt>
              </c:numCache>
            </c:numRef>
          </c:cat>
          <c:val>
            <c:numRef>
              <c:f>[1]Results!$J$8:$J$17</c:f>
              <c:numCache>
                <c:formatCode>General</c:formatCode>
                <c:ptCount val="10"/>
                <c:pt idx="0">
                  <c:v>5.36</c:v>
                </c:pt>
                <c:pt idx="1">
                  <c:v>5.51</c:v>
                </c:pt>
                <c:pt idx="2">
                  <c:v>5.82</c:v>
                </c:pt>
                <c:pt idx="3">
                  <c:v>6.4</c:v>
                </c:pt>
                <c:pt idx="4">
                  <c:v>7.24</c:v>
                </c:pt>
                <c:pt idx="5">
                  <c:v>7.66</c:v>
                </c:pt>
                <c:pt idx="6">
                  <c:v>7.95</c:v>
                </c:pt>
                <c:pt idx="7">
                  <c:v>8.67</c:v>
                </c:pt>
                <c:pt idx="8">
                  <c:v>9.17</c:v>
                </c:pt>
                <c:pt idx="9">
                  <c:v>9.73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29-4ACF-8742-C5CC4CAA9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between two goals.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in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522702220244894"/>
          <c:y val="5.3905932381597702E-2"/>
          <c:w val="0.27354692574563405"/>
          <c:h val="0.2947595348800984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he-I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88711204913819"/>
          <c:y val="5.3527980535279802E-2"/>
          <c:w val="0.75661525556728093"/>
          <c:h val="0.73351188765637876"/>
        </c:manualLayout>
      </c:layout>
      <c:lineChart>
        <c:grouping val="standard"/>
        <c:varyColors val="0"/>
        <c:ser>
          <c:idx val="0"/>
          <c:order val="0"/>
          <c:tx>
            <c:v>k x A*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Pancake20.Analysis!$A$2:$A$22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Pancake20.Analysis!$C$25:$C$45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F-4464-89E8-B87935114CC8}"/>
            </c:ext>
          </c:extLst>
        </c:ser>
        <c:ser>
          <c:idx val="6"/>
          <c:order val="1"/>
          <c:tx>
            <c:v>Lazy kA*min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Pancake20.Analysis!$A$2:$A$22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Pancake20.Analysis!$E$25:$E$45</c:f>
              <c:numCache>
                <c:formatCode>General</c:formatCode>
                <c:ptCount val="21"/>
                <c:pt idx="0">
                  <c:v>0.82720140407150522</c:v>
                </c:pt>
                <c:pt idx="1">
                  <c:v>0.83146387104492681</c:v>
                </c:pt>
                <c:pt idx="2">
                  <c:v>1.0117627095592143</c:v>
                </c:pt>
                <c:pt idx="3">
                  <c:v>0.9849922548532859</c:v>
                </c:pt>
                <c:pt idx="4">
                  <c:v>1.0099235076547639</c:v>
                </c:pt>
                <c:pt idx="5">
                  <c:v>1.0438892437965179</c:v>
                </c:pt>
                <c:pt idx="6">
                  <c:v>1.0966182200158598</c:v>
                </c:pt>
                <c:pt idx="7">
                  <c:v>1.0854552496931307</c:v>
                </c:pt>
                <c:pt idx="8">
                  <c:v>1.1474339882947839</c:v>
                </c:pt>
                <c:pt idx="9">
                  <c:v>1.1027975370061891</c:v>
                </c:pt>
                <c:pt idx="10">
                  <c:v>1.0940044470566257</c:v>
                </c:pt>
                <c:pt idx="11">
                  <c:v>1.1046301421419289</c:v>
                </c:pt>
                <c:pt idx="12">
                  <c:v>1.1424394417253878</c:v>
                </c:pt>
                <c:pt idx="13">
                  <c:v>1.1093587183224702</c:v>
                </c:pt>
                <c:pt idx="14">
                  <c:v>1.0791856128523913</c:v>
                </c:pt>
                <c:pt idx="15">
                  <c:v>1.1163336170440044</c:v>
                </c:pt>
                <c:pt idx="16">
                  <c:v>1.1396613091854981</c:v>
                </c:pt>
                <c:pt idx="17">
                  <c:v>1.1782667649621499</c:v>
                </c:pt>
                <c:pt idx="18">
                  <c:v>1.1980038930541728</c:v>
                </c:pt>
                <c:pt idx="19">
                  <c:v>1.1843411323649851</c:v>
                </c:pt>
                <c:pt idx="20">
                  <c:v>1.1927365870682474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4F-4464-89E8-B87935114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between two goals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.4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relative to Per Goal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At val="1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999648239846309"/>
          <c:y val="7.2383853478169252E-2"/>
          <c:w val="0.40175338907378844"/>
          <c:h val="0.22749506676628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32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DH!$E$78:$E$84</c:f>
              <c:numCache>
                <c:formatCode>General</c:formatCode>
                <c:ptCount val="7"/>
                <c:pt idx="0">
                  <c:v>54.614400000000003</c:v>
                </c:pt>
                <c:pt idx="1">
                  <c:v>32.884099999999997</c:v>
                </c:pt>
                <c:pt idx="2">
                  <c:v>20.0567399</c:v>
                </c:pt>
                <c:pt idx="3">
                  <c:v>12.898709999999999</c:v>
                </c:pt>
                <c:pt idx="4">
                  <c:v>8.9842499</c:v>
                </c:pt>
                <c:pt idx="5">
                  <c:v>6.4470299000000004</c:v>
                </c:pt>
                <c:pt idx="6">
                  <c:v>5.5502599999999997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3-42B6-BAC3-0C5D3CE2136D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DH!$K$85:$Q$85</c:f>
              <c:numCache>
                <c:formatCode>General</c:formatCode>
                <c:ptCount val="7"/>
                <c:pt idx="0">
                  <c:v>6.1098600000000003</c:v>
                </c:pt>
                <c:pt idx="1">
                  <c:v>6.1098600000000003</c:v>
                </c:pt>
                <c:pt idx="2">
                  <c:v>6.1098600000000003</c:v>
                </c:pt>
                <c:pt idx="3">
                  <c:v>6.1098600000000003</c:v>
                </c:pt>
                <c:pt idx="4">
                  <c:v>6.1098600000000003</c:v>
                </c:pt>
                <c:pt idx="5">
                  <c:v>6.1098600000000003</c:v>
                </c:pt>
                <c:pt idx="6">
                  <c:v>6.1098600000000003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3-42B6-BAC3-0C5D3CE2136D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DH!$E$86:$E$92</c:f>
              <c:numCache>
                <c:formatCode>General</c:formatCode>
                <c:ptCount val="7"/>
                <c:pt idx="0">
                  <c:v>9.5602499000000005</c:v>
                </c:pt>
                <c:pt idx="1">
                  <c:v>8.1032198999999991</c:v>
                </c:pt>
                <c:pt idx="2">
                  <c:v>7.0292098999999997</c:v>
                </c:pt>
                <c:pt idx="3">
                  <c:v>6.3964990000000004</c:v>
                </c:pt>
                <c:pt idx="4">
                  <c:v>6.7746499</c:v>
                </c:pt>
                <c:pt idx="5">
                  <c:v>7.7064298999999998</c:v>
                </c:pt>
                <c:pt idx="6">
                  <c:v>9.8323300000000007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3-42B6-BAC3-0C5D3CE21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F-4175-B1DC-C34292850808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F-4175-B1DC-C34292850808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F-4175-B1DC-C34292850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8</a:t>
            </a:r>
          </a:p>
        </c:rich>
      </c:tx>
      <c:layout>
        <c:manualLayout>
          <c:xMode val="edge"/>
          <c:yMode val="edge"/>
          <c:x val="0.40358975415747939"/>
          <c:y val="3.5087705449566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DH!$E$48:$E$54</c:f>
              <c:numCache>
                <c:formatCode>General</c:formatCode>
                <c:ptCount val="7"/>
                <c:pt idx="0">
                  <c:v>13.352080000000001</c:v>
                </c:pt>
                <c:pt idx="1">
                  <c:v>8.0247098999999995</c:v>
                </c:pt>
                <c:pt idx="2">
                  <c:v>5.0854299000000003</c:v>
                </c:pt>
                <c:pt idx="3">
                  <c:v>3.2546599000000001</c:v>
                </c:pt>
                <c:pt idx="4">
                  <c:v>2.2361099000000002</c:v>
                </c:pt>
                <c:pt idx="5">
                  <c:v>1.6377299999999999</c:v>
                </c:pt>
                <c:pt idx="6">
                  <c:v>1.40201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0-45A2-B93D-7D62BEC063B3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DH!$K$55:$Q$55</c:f>
              <c:numCache>
                <c:formatCode>General</c:formatCode>
                <c:ptCount val="7"/>
                <c:pt idx="0">
                  <c:v>5.5664299000000002</c:v>
                </c:pt>
                <c:pt idx="1">
                  <c:v>5.5664299000000002</c:v>
                </c:pt>
                <c:pt idx="2">
                  <c:v>5.5664299000000002</c:v>
                </c:pt>
                <c:pt idx="3">
                  <c:v>5.5664299000000002</c:v>
                </c:pt>
                <c:pt idx="4">
                  <c:v>5.5664299000000002</c:v>
                </c:pt>
                <c:pt idx="5">
                  <c:v>5.5664299000000002</c:v>
                </c:pt>
                <c:pt idx="6">
                  <c:v>5.5664299000000002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0-45A2-B93D-7D62BEC063B3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DH!$E$56:$E$62</c:f>
              <c:numCache>
                <c:formatCode>General</c:formatCode>
                <c:ptCount val="7"/>
                <c:pt idx="0">
                  <c:v>5.4789798999999997</c:v>
                </c:pt>
                <c:pt idx="1">
                  <c:v>3.6171600000000002</c:v>
                </c:pt>
                <c:pt idx="2">
                  <c:v>2.6305499999999999</c:v>
                </c:pt>
                <c:pt idx="3">
                  <c:v>1.9241699999999999</c:v>
                </c:pt>
                <c:pt idx="4">
                  <c:v>1.6248598999999999</c:v>
                </c:pt>
                <c:pt idx="5">
                  <c:v>1.5324899000000001</c:v>
                </c:pt>
                <c:pt idx="6">
                  <c:v>1.5948199000000001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40-45A2-B93D-7D62BEC06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16</a:t>
            </a:r>
          </a:p>
        </c:rich>
      </c:tx>
      <c:layout>
        <c:manualLayout>
          <c:xMode val="edge"/>
          <c:yMode val="edge"/>
          <c:x val="0.3460818204298638"/>
          <c:y val="3.0075176099628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DH!$E$63:$E$69</c:f>
              <c:numCache>
                <c:formatCode>General</c:formatCode>
                <c:ptCount val="7"/>
                <c:pt idx="0">
                  <c:v>26.633699</c:v>
                </c:pt>
                <c:pt idx="1">
                  <c:v>16.307680000000001</c:v>
                </c:pt>
                <c:pt idx="2">
                  <c:v>9.99</c:v>
                </c:pt>
                <c:pt idx="3">
                  <c:v>6.3281799999999997</c:v>
                </c:pt>
                <c:pt idx="4">
                  <c:v>4.4335598999999997</c:v>
                </c:pt>
                <c:pt idx="5">
                  <c:v>3.2239200000000001</c:v>
                </c:pt>
                <c:pt idx="6">
                  <c:v>2.7825000000000002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E-4D1A-B4D3-6727661F4409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DH!$K$70:$Q$70</c:f>
              <c:numCache>
                <c:formatCode>General</c:formatCode>
                <c:ptCount val="7"/>
                <c:pt idx="0">
                  <c:v>5.8702199999999998</c:v>
                </c:pt>
                <c:pt idx="1">
                  <c:v>5.8702199999999998</c:v>
                </c:pt>
                <c:pt idx="2">
                  <c:v>5.8702199999999998</c:v>
                </c:pt>
                <c:pt idx="3">
                  <c:v>5.8702199999999998</c:v>
                </c:pt>
                <c:pt idx="4">
                  <c:v>5.8702199999999998</c:v>
                </c:pt>
                <c:pt idx="5">
                  <c:v>5.8702199999999998</c:v>
                </c:pt>
                <c:pt idx="6">
                  <c:v>5.8702199999999998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2E-4D1A-B4D3-6727661F4409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DH!$E$71:$E$77</c:f>
              <c:numCache>
                <c:formatCode>General</c:formatCode>
                <c:ptCount val="7"/>
                <c:pt idx="0">
                  <c:v>7.1040200000000002</c:v>
                </c:pt>
                <c:pt idx="1">
                  <c:v>5.1781699999999997</c:v>
                </c:pt>
                <c:pt idx="2">
                  <c:v>3.9237000000000002</c:v>
                </c:pt>
                <c:pt idx="3">
                  <c:v>3.2227800000000002</c:v>
                </c:pt>
                <c:pt idx="4">
                  <c:v>3.0691000000000002</c:v>
                </c:pt>
                <c:pt idx="5">
                  <c:v>3.1688198999999999</c:v>
                </c:pt>
                <c:pt idx="6">
                  <c:v>3.6809199000000001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2E-4D1A-B4D3-6727661F4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76-4DFC-9F9B-01C29F7FC950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76-4DFC-9F9B-01C29F7FC950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76-4DFC-9F9B-01C29F7FC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8D-4195-A997-2D9C8DC3819B}"/>
              </c:ext>
            </c:extLst>
          </c:dPt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DH!$E$3:$E$9</c:f>
              <c:numCache>
                <c:formatCode>General</c:formatCode>
                <c:ptCount val="7"/>
                <c:pt idx="0">
                  <c:v>1.8502989999999999</c:v>
                </c:pt>
                <c:pt idx="1">
                  <c:v>1.0098990000000001</c:v>
                </c:pt>
                <c:pt idx="2">
                  <c:v>0.68464999999999998</c:v>
                </c:pt>
                <c:pt idx="3">
                  <c:v>0.40970990000000002</c:v>
                </c:pt>
                <c:pt idx="4">
                  <c:v>0.28572989999999998</c:v>
                </c:pt>
                <c:pt idx="5">
                  <c:v>0.21990000000000001</c:v>
                </c:pt>
                <c:pt idx="6">
                  <c:v>0.18781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D-4195-A997-2D9C8DC3819B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DH!$K$10:$Q$10</c:f>
              <c:numCache>
                <c:formatCode>General</c:formatCode>
                <c:ptCount val="7"/>
                <c:pt idx="0">
                  <c:v>3.4173100000000001</c:v>
                </c:pt>
                <c:pt idx="1">
                  <c:v>3.4173100000000001</c:v>
                </c:pt>
                <c:pt idx="2">
                  <c:v>3.4173100000000001</c:v>
                </c:pt>
                <c:pt idx="3">
                  <c:v>3.4173100000000001</c:v>
                </c:pt>
                <c:pt idx="4">
                  <c:v>3.4173100000000001</c:v>
                </c:pt>
                <c:pt idx="5">
                  <c:v>3.4173100000000001</c:v>
                </c:pt>
                <c:pt idx="6">
                  <c:v>3.4173100000000001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D-4195-A997-2D9C8DC3819B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DH!$E$11:$E$17</c:f>
              <c:numCache>
                <c:formatCode>General</c:formatCode>
                <c:ptCount val="7"/>
                <c:pt idx="0">
                  <c:v>1.9115099</c:v>
                </c:pt>
                <c:pt idx="1">
                  <c:v>1.0648599999999999</c:v>
                </c:pt>
                <c:pt idx="2">
                  <c:v>0.70601999999999998</c:v>
                </c:pt>
                <c:pt idx="3">
                  <c:v>0.42302000000000001</c:v>
                </c:pt>
                <c:pt idx="4">
                  <c:v>0.29030990000000001</c:v>
                </c:pt>
                <c:pt idx="5">
                  <c:v>0.22069</c:v>
                </c:pt>
                <c:pt idx="6">
                  <c:v>0.19819899999999999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38D-4195-A997-2D9C8DC38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3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DH!$E$18:$E$24</c:f>
              <c:numCache>
                <c:formatCode>General</c:formatCode>
                <c:ptCount val="7"/>
                <c:pt idx="0">
                  <c:v>3.6140498999999999</c:v>
                </c:pt>
                <c:pt idx="1">
                  <c:v>2.0699000000000001</c:v>
                </c:pt>
                <c:pt idx="2">
                  <c:v>1.3810199999999999</c:v>
                </c:pt>
                <c:pt idx="3">
                  <c:v>0.84237989999999996</c:v>
                </c:pt>
                <c:pt idx="4">
                  <c:v>0.56628990000000001</c:v>
                </c:pt>
                <c:pt idx="5">
                  <c:v>0.43679000000000001</c:v>
                </c:pt>
                <c:pt idx="6">
                  <c:v>0.36619000000000002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DA-41F5-A5F1-DCC192195DAF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DH!$K$25:$Q$25</c:f>
              <c:numCache>
                <c:formatCode>General</c:formatCode>
                <c:ptCount val="7"/>
                <c:pt idx="0">
                  <c:v>4.3784999999999998</c:v>
                </c:pt>
                <c:pt idx="1">
                  <c:v>4.3784999999999998</c:v>
                </c:pt>
                <c:pt idx="2">
                  <c:v>4.3784999999999998</c:v>
                </c:pt>
                <c:pt idx="3">
                  <c:v>4.3784999999999998</c:v>
                </c:pt>
                <c:pt idx="4">
                  <c:v>4.3784999999999998</c:v>
                </c:pt>
                <c:pt idx="5">
                  <c:v>4.3784999999999998</c:v>
                </c:pt>
                <c:pt idx="6">
                  <c:v>4.3784999999999998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A-41F5-A5F1-DCC192195DAF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DH!$E$26:$E$32</c:f>
              <c:numCache>
                <c:formatCode>General</c:formatCode>
                <c:ptCount val="7"/>
                <c:pt idx="0">
                  <c:v>2.99</c:v>
                </c:pt>
                <c:pt idx="1">
                  <c:v>1.72597</c:v>
                </c:pt>
                <c:pt idx="2">
                  <c:v>1.1834799</c:v>
                </c:pt>
                <c:pt idx="3">
                  <c:v>0.74826000000000004</c:v>
                </c:pt>
                <c:pt idx="4">
                  <c:v>0.5264799</c:v>
                </c:pt>
                <c:pt idx="5">
                  <c:v>0.41858990000000001</c:v>
                </c:pt>
                <c:pt idx="6">
                  <c:v>0.36653989999999997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DA-41F5-A5F1-DCC192195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nGoals</a:t>
            </a:r>
            <a:r>
              <a:rPr lang="en-US" dirty="0"/>
              <a:t> = 128</a:t>
            </a:r>
          </a:p>
        </c:rich>
      </c:tx>
      <c:layout>
        <c:manualLayout>
          <c:xMode val="edge"/>
          <c:yMode val="edge"/>
          <c:x val="0.30672672333455703"/>
          <c:y val="2.4847937558998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DH!$E$108:$E$114</c:f>
              <c:numCache>
                <c:formatCode>General</c:formatCode>
                <c:ptCount val="7"/>
                <c:pt idx="0">
                  <c:v>212.93340000000001</c:v>
                </c:pt>
                <c:pt idx="1">
                  <c:v>131.67463989999999</c:v>
                </c:pt>
                <c:pt idx="2">
                  <c:v>79.492198999999999</c:v>
                </c:pt>
                <c:pt idx="3">
                  <c:v>50.966909999999999</c:v>
                </c:pt>
                <c:pt idx="4">
                  <c:v>35.792149999999999</c:v>
                </c:pt>
                <c:pt idx="5">
                  <c:v>25.8185699</c:v>
                </c:pt>
                <c:pt idx="6">
                  <c:v>22.1269499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E-430B-9A54-6BDBD6DB783E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DH!$K$115:$Q$115</c:f>
              <c:numCache>
                <c:formatCode>General</c:formatCode>
                <c:ptCount val="7"/>
                <c:pt idx="0">
                  <c:v>6.5601098999999996</c:v>
                </c:pt>
                <c:pt idx="1">
                  <c:v>6.5601098999999996</c:v>
                </c:pt>
                <c:pt idx="2">
                  <c:v>6.5601098999999996</c:v>
                </c:pt>
                <c:pt idx="3">
                  <c:v>6.5601098999999996</c:v>
                </c:pt>
                <c:pt idx="4">
                  <c:v>6.5601098999999996</c:v>
                </c:pt>
                <c:pt idx="5">
                  <c:v>6.5601098999999996</c:v>
                </c:pt>
                <c:pt idx="6">
                  <c:v>6.5601098999999996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DE-430B-9A54-6BDBD6DB783E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DH!$E$116:$E$122</c:f>
              <c:numCache>
                <c:formatCode>General</c:formatCode>
                <c:ptCount val="7"/>
                <c:pt idx="0">
                  <c:v>25.288879999999999</c:v>
                </c:pt>
                <c:pt idx="1">
                  <c:v>32.535709900000001</c:v>
                </c:pt>
                <c:pt idx="2">
                  <c:v>38.431809899999998</c:v>
                </c:pt>
                <c:pt idx="3">
                  <c:v>42.501049899999998</c:v>
                </c:pt>
                <c:pt idx="4">
                  <c:v>51.014360000000003</c:v>
                </c:pt>
                <c:pt idx="5">
                  <c:v>65.242239999999995</c:v>
                </c:pt>
                <c:pt idx="6">
                  <c:v>97.739269899999996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DE-430B-9A54-6BDBD6DB7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ג'/שבט/תשע"ז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8.xml"/><Relationship Id="rId4" Type="http://schemas.openxmlformats.org/officeDocument/2006/relationships/chart" Target="../charts/chart3.xml"/><Relationship Id="rId9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chart" Target="../charts/chart10.xml"/><Relationship Id="rId7" Type="http://schemas.openxmlformats.org/officeDocument/2006/relationships/image" Target="../media/image2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=60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(A)=65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)=20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)=60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3296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1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511567" y="140748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745532" y="134218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921694" y="6382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8316583" y="155693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79723" y="9172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6" idx="6"/>
            <a:endCxn id="25" idx="1"/>
          </p:cNvCxnSpPr>
          <p:nvPr/>
        </p:nvCxnSpPr>
        <p:spPr>
          <a:xfrm>
            <a:off x="8002418" y="1128566"/>
            <a:ext cx="376067" cy="49026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7"/>
            <a:endCxn id="24" idx="2"/>
          </p:cNvCxnSpPr>
          <p:nvPr/>
        </p:nvCxnSpPr>
        <p:spPr>
          <a:xfrm flipV="1">
            <a:off x="7940516" y="849640"/>
            <a:ext cx="981178" cy="12948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6"/>
            <a:endCxn id="25" idx="2"/>
          </p:cNvCxnSpPr>
          <p:nvPr/>
        </p:nvCxnSpPr>
        <p:spPr>
          <a:xfrm>
            <a:off x="6934262" y="1618834"/>
            <a:ext cx="1382321" cy="1494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1"/>
            <a:endCxn id="24" idx="5"/>
          </p:cNvCxnSpPr>
          <p:nvPr/>
        </p:nvCxnSpPr>
        <p:spPr>
          <a:xfrm flipH="1" flipV="1">
            <a:off x="9282487" y="999085"/>
            <a:ext cx="524947" cy="4049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98963" y="245696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963" y="245696"/>
                <a:ext cx="1490851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22" idx="7"/>
            <a:endCxn id="26" idx="2"/>
          </p:cNvCxnSpPr>
          <p:nvPr/>
        </p:nvCxnSpPr>
        <p:spPr>
          <a:xfrm flipV="1">
            <a:off x="6872360" y="1128566"/>
            <a:ext cx="707363" cy="34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2"/>
            <a:endCxn id="25" idx="6"/>
          </p:cNvCxnSpPr>
          <p:nvPr/>
        </p:nvCxnSpPr>
        <p:spPr>
          <a:xfrm flipH="1">
            <a:off x="8739278" y="1553530"/>
            <a:ext cx="1006254" cy="2147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91636" y="1938266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36" y="1938266"/>
                <a:ext cx="1490851" cy="338554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544960" y="1781216"/>
                <a:ext cx="1604926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60" y="1781216"/>
                <a:ext cx="1604926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02581" y="819309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581" y="819309"/>
                <a:ext cx="914060" cy="584775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567243" y="849640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2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8127" y="1629335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3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23836" y="1646150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9450" y="92537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5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57729" y="52033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65198" y="107951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5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0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102442" y="3301791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513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3118" y="2346375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3888946" y="1241286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1335078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2151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433356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5524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479834" y="2405750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12</a:t>
            </a:r>
            <a:endParaRPr lang="he-IL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95593" y="1122481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45" name="TextBox 144"/>
          <p:cNvSpPr txBox="1"/>
          <p:nvPr/>
        </p:nvSpPr>
        <p:spPr>
          <a:xfrm>
            <a:off x="7015844" y="2346375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759702" y="14107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8114122" y="2161709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16290" y="1041402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8</a:t>
            </a:r>
            <a:endParaRPr lang="he-IL" dirty="0"/>
          </a:p>
        </p:txBody>
      </p: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625767" y="1640468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4</a:t>
            </a:r>
            <a:endParaRPr lang="he-IL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30921" y="3806909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40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875887" y="218210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109852" y="211679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86014" y="141290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2680903" y="233154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944043" y="16918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sz="2000" b="1" dirty="0"/>
              <a:t>s</a:t>
            </a:r>
            <a:endParaRPr lang="he-IL" sz="2000" b="1" baseline="-25000" dirty="0"/>
          </a:p>
        </p:txBody>
      </p:sp>
      <p:cxnSp>
        <p:nvCxnSpPr>
          <p:cNvPr id="31" name="Straight Connector 30"/>
          <p:cNvCxnSpPr>
            <a:stCxn id="30" idx="5"/>
            <a:endCxn id="29" idx="1"/>
          </p:cNvCxnSpPr>
          <p:nvPr/>
        </p:nvCxnSpPr>
        <p:spPr>
          <a:xfrm>
            <a:off x="2304836" y="2052627"/>
            <a:ext cx="437969" cy="34082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7"/>
            <a:endCxn id="28" idx="2"/>
          </p:cNvCxnSpPr>
          <p:nvPr/>
        </p:nvCxnSpPr>
        <p:spPr>
          <a:xfrm flipV="1">
            <a:off x="2304836" y="1624256"/>
            <a:ext cx="981178" cy="12948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6"/>
            <a:endCxn id="29" idx="2"/>
          </p:cNvCxnSpPr>
          <p:nvPr/>
        </p:nvCxnSpPr>
        <p:spPr>
          <a:xfrm>
            <a:off x="1298582" y="2393450"/>
            <a:ext cx="1382321" cy="1494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1"/>
            <a:endCxn id="28" idx="5"/>
          </p:cNvCxnSpPr>
          <p:nvPr/>
        </p:nvCxnSpPr>
        <p:spPr>
          <a:xfrm flipH="1" flipV="1">
            <a:off x="3646807" y="1773701"/>
            <a:ext cx="524947" cy="4049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63283" y="1020312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3" y="1020312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>
            <a:stCxn id="26" idx="7"/>
            <a:endCxn id="30" idx="2"/>
          </p:cNvCxnSpPr>
          <p:nvPr/>
        </p:nvCxnSpPr>
        <p:spPr>
          <a:xfrm flipV="1">
            <a:off x="1236680" y="1903182"/>
            <a:ext cx="707363" cy="34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2"/>
            <a:endCxn id="29" idx="6"/>
          </p:cNvCxnSpPr>
          <p:nvPr/>
        </p:nvCxnSpPr>
        <p:spPr>
          <a:xfrm flipH="1">
            <a:off x="3103598" y="2328146"/>
            <a:ext cx="1006254" cy="2147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55956" y="2712882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56" y="2712882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09280" y="2555832"/>
                <a:ext cx="1604926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80" y="2555832"/>
                <a:ext cx="1604926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66901" y="1593925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01" y="1593925"/>
                <a:ext cx="914060" cy="584775"/>
              </a:xfrm>
              <a:prstGeom prst="rect">
                <a:avLst/>
              </a:prstGeom>
              <a:blipFill>
                <a:blip r:embed="rId5"/>
                <a:stretch>
                  <a:fillRect r="-2667"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931563" y="162425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2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2447" y="2403951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4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8156" y="242076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43770" y="169999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22049" y="129495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29518" y="185413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1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52" name="Straight Connector 51"/>
          <p:cNvCxnSpPr>
            <a:stCxn id="51" idx="3"/>
            <a:endCxn id="50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9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2"/>
            <a:endCxn id="47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3"/>
            <a:endCxn id="50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5"/>
            <a:endCxn id="50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79834" y="2405750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12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10095593" y="1122481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7015844" y="2346375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cxnSp>
        <p:nvCxnSpPr>
          <p:cNvPr id="60" name="Straight Connector 59"/>
          <p:cNvCxnSpPr>
            <a:stCxn id="48" idx="1"/>
            <a:endCxn id="49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59702" y="14107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73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8114122" y="2161709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65" name="TextBox 64"/>
          <p:cNvSpPr txBox="1"/>
          <p:nvPr/>
        </p:nvSpPr>
        <p:spPr>
          <a:xfrm>
            <a:off x="7816290" y="1041402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8</a:t>
            </a:r>
            <a:endParaRPr lang="he-IL" dirty="0"/>
          </a:p>
        </p:txBody>
      </p:sp>
      <p:cxnSp>
        <p:nvCxnSpPr>
          <p:cNvPr id="66" name="Straight Connector 65"/>
          <p:cNvCxnSpPr>
            <a:stCxn id="48" idx="2"/>
            <a:endCxn id="51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25767" y="1640468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259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96140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2168190" y="341002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6" name="Oval 5"/>
          <p:cNvSpPr/>
          <p:nvPr/>
        </p:nvSpPr>
        <p:spPr>
          <a:xfrm>
            <a:off x="8721510" y="3409645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9" name="Straight Connector 8"/>
          <p:cNvCxnSpPr>
            <a:stCxn id="32" idx="2"/>
            <a:endCxn id="5" idx="6"/>
          </p:cNvCxnSpPr>
          <p:nvPr/>
        </p:nvCxnSpPr>
        <p:spPr>
          <a:xfrm flipH="1">
            <a:off x="2590885" y="3621370"/>
            <a:ext cx="198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9" idx="6"/>
            <a:endCxn id="30" idx="2"/>
          </p:cNvCxnSpPr>
          <p:nvPr/>
        </p:nvCxnSpPr>
        <p:spPr>
          <a:xfrm flipV="1">
            <a:off x="6502954" y="3620994"/>
            <a:ext cx="252167" cy="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9741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11</a:t>
            </a:r>
            <a:endParaRPr lang="he-IL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6080259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21</a:t>
            </a:r>
            <a:endParaRPr lang="he-IL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6755121" y="340964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22</a:t>
            </a:r>
            <a:endParaRPr lang="he-IL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3943342" y="341002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12</a:t>
            </a:r>
            <a:endParaRPr lang="he-IL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2789005" y="341002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1k</a:t>
            </a:r>
            <a:endParaRPr lang="he-IL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8028368" y="340964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2m</a:t>
            </a:r>
            <a:endParaRPr lang="he-IL" baseline="-25000" dirty="0"/>
          </a:p>
        </p:txBody>
      </p:sp>
      <p:cxnSp>
        <p:nvCxnSpPr>
          <p:cNvPr id="38" name="Straight Connector 37"/>
          <p:cNvCxnSpPr>
            <a:stCxn id="31" idx="6"/>
            <a:endCxn id="28" idx="2"/>
          </p:cNvCxnSpPr>
          <p:nvPr/>
        </p:nvCxnSpPr>
        <p:spPr>
          <a:xfrm>
            <a:off x="4366037" y="3621369"/>
            <a:ext cx="30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6"/>
            <a:endCxn id="4" idx="2"/>
          </p:cNvCxnSpPr>
          <p:nvPr/>
        </p:nvCxnSpPr>
        <p:spPr>
          <a:xfrm>
            <a:off x="5092436" y="3621369"/>
            <a:ext cx="30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2"/>
            <a:endCxn id="4" idx="6"/>
          </p:cNvCxnSpPr>
          <p:nvPr/>
        </p:nvCxnSpPr>
        <p:spPr>
          <a:xfrm flipH="1">
            <a:off x="5818835" y="3621369"/>
            <a:ext cx="261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6"/>
            <a:endCxn id="35" idx="2"/>
          </p:cNvCxnSpPr>
          <p:nvPr/>
        </p:nvCxnSpPr>
        <p:spPr>
          <a:xfrm>
            <a:off x="7177816" y="3620994"/>
            <a:ext cx="850552" cy="0"/>
          </a:xfrm>
          <a:prstGeom prst="line">
            <a:avLst/>
          </a:prstGeom>
          <a:ln w="254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6"/>
            <a:endCxn id="6" idx="2"/>
          </p:cNvCxnSpPr>
          <p:nvPr/>
        </p:nvCxnSpPr>
        <p:spPr>
          <a:xfrm flipV="1">
            <a:off x="8451063" y="3620993"/>
            <a:ext cx="2704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2" idx="6"/>
            <a:endCxn id="31" idx="2"/>
          </p:cNvCxnSpPr>
          <p:nvPr/>
        </p:nvCxnSpPr>
        <p:spPr>
          <a:xfrm flipV="1">
            <a:off x="3211700" y="3621369"/>
            <a:ext cx="731642" cy="1"/>
          </a:xfrm>
          <a:prstGeom prst="line">
            <a:avLst/>
          </a:prstGeom>
          <a:ln w="254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9741" y="2935015"/>
            <a:ext cx="17940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h(n</a:t>
            </a:r>
            <a:r>
              <a:rPr lang="en-US" baseline="-25000" dirty="0" smtClean="0"/>
              <a:t>11</a:t>
            </a:r>
            <a:r>
              <a:rPr lang="en-US" dirty="0" smtClean="0"/>
              <a:t>)=(k+1,m+2)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747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" y="1048205"/>
            <a:ext cx="5733882" cy="57420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66" y="1071331"/>
            <a:ext cx="5717524" cy="57175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9357" y="124875"/>
            <a:ext cx="17636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Min-f</a:t>
            </a:r>
            <a:endParaRPr lang="he-IL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36056" y="124875"/>
            <a:ext cx="18742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Max-f</a:t>
            </a:r>
            <a:endParaRPr lang="he-IL" sz="5400" b="1" dirty="0"/>
          </a:p>
        </p:txBody>
      </p:sp>
    </p:spTree>
    <p:extLst>
      <p:ext uri="{BB962C8B-B14F-4D97-AF65-F5344CB8AC3E}">
        <p14:creationId xmlns:p14="http://schemas.microsoft.com/office/powerpoint/2010/main" val="396233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31332"/>
              </p:ext>
            </p:extLst>
          </p:nvPr>
        </p:nvGraphicFramePr>
        <p:xfrm>
          <a:off x="8931478" y="0"/>
          <a:ext cx="2329295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474094"/>
              </p:ext>
            </p:extLst>
          </p:nvPr>
        </p:nvGraphicFramePr>
        <p:xfrm>
          <a:off x="6602183" y="39833"/>
          <a:ext cx="2329295" cy="255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39086"/>
              </p:ext>
            </p:extLst>
          </p:nvPr>
        </p:nvGraphicFramePr>
        <p:xfrm>
          <a:off x="0" y="0"/>
          <a:ext cx="2416133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7563"/>
              </p:ext>
            </p:extLst>
          </p:nvPr>
        </p:nvGraphicFramePr>
        <p:xfrm>
          <a:off x="2224189" y="1905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661477"/>
              </p:ext>
            </p:extLst>
          </p:nvPr>
        </p:nvGraphicFramePr>
        <p:xfrm>
          <a:off x="4346778" y="3810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52076"/>
              </p:ext>
            </p:extLst>
          </p:nvPr>
        </p:nvGraphicFramePr>
        <p:xfrm>
          <a:off x="368301" y="2768600"/>
          <a:ext cx="5168900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4283278" y="4562478"/>
            <a:ext cx="1854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210456" y="4590279"/>
            <a:ext cx="138017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Lazy kA*min</a:t>
            </a:r>
            <a:endParaRPr lang="he-IL" sz="12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02" y="471055"/>
            <a:ext cx="1047381" cy="662709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463957"/>
              </p:ext>
            </p:extLst>
          </p:nvPr>
        </p:nvGraphicFramePr>
        <p:xfrm>
          <a:off x="2017483" y="4031095"/>
          <a:ext cx="4965886" cy="238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6614"/>
              </p:ext>
            </p:extLst>
          </p:nvPr>
        </p:nvGraphicFramePr>
        <p:xfrm>
          <a:off x="7398547" y="4000279"/>
          <a:ext cx="5055533" cy="238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7432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823297"/>
              </p:ext>
            </p:extLst>
          </p:nvPr>
        </p:nvGraphicFramePr>
        <p:xfrm>
          <a:off x="9882870" y="1660426"/>
          <a:ext cx="2053838" cy="258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669642"/>
              </p:ext>
            </p:extLst>
          </p:nvPr>
        </p:nvGraphicFramePr>
        <p:xfrm>
          <a:off x="7971052" y="1651578"/>
          <a:ext cx="2053838" cy="2606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318244"/>
              </p:ext>
            </p:extLst>
          </p:nvPr>
        </p:nvGraphicFramePr>
        <p:xfrm>
          <a:off x="2219849" y="1656196"/>
          <a:ext cx="2130407" cy="258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008368"/>
              </p:ext>
            </p:extLst>
          </p:nvPr>
        </p:nvGraphicFramePr>
        <p:xfrm>
          <a:off x="4208235" y="1656194"/>
          <a:ext cx="2053839" cy="258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24270"/>
              </p:ext>
            </p:extLst>
          </p:nvPr>
        </p:nvGraphicFramePr>
        <p:xfrm>
          <a:off x="6142358" y="1656194"/>
          <a:ext cx="2053839" cy="258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02" y="471055"/>
            <a:ext cx="1047381" cy="662709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378459"/>
              </p:ext>
            </p:extLst>
          </p:nvPr>
        </p:nvGraphicFramePr>
        <p:xfrm>
          <a:off x="142700" y="1557055"/>
          <a:ext cx="2153717" cy="278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60930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276529"/>
              </p:ext>
            </p:extLst>
          </p:nvPr>
        </p:nvGraphicFramePr>
        <p:xfrm>
          <a:off x="3777138" y="1886902"/>
          <a:ext cx="4637723" cy="308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6475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2184"/>
              </p:ext>
            </p:extLst>
          </p:nvPr>
        </p:nvGraphicFramePr>
        <p:xfrm>
          <a:off x="4286250" y="2164080"/>
          <a:ext cx="3619500" cy="252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93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(A)=(5,50)</a:t>
            </a:r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max</a:t>
            </a:r>
            <a:r>
              <a:rPr lang="en-US" sz="2000" dirty="0"/>
              <a:t>(A)=</a:t>
            </a:r>
            <a:r>
              <a:rPr lang="en-US" sz="2000" dirty="0" smtClean="0"/>
              <a:t>55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(B)=(10,30)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2024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(S)=(10,40)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)=(0,20)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)=(20,0)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818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7195059" y="988870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(A)=(5,60)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(A</a:t>
            </a:r>
            <a:r>
              <a:rPr lang="en-US" dirty="0" smtClean="0"/>
              <a:t>)=65</a:t>
            </a:r>
            <a:endParaRPr lang="he-IL" dirty="0"/>
          </a:p>
        </p:txBody>
      </p: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2666" y="1963406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408297" y="2160965"/>
            <a:ext cx="4187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50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5854669" y="2097510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(B)=(10,30)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(B)=40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68510"/>
            <a:ext cx="15420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(S)=(10,40)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(B)=40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)=(0,0)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(g</a:t>
            </a:r>
            <a:r>
              <a:rPr lang="en-US" baseline="-25000" dirty="0" smtClean="0"/>
              <a:t>1</a:t>
            </a:r>
            <a:r>
              <a:rPr lang="en-US" dirty="0" smtClean="0"/>
              <a:t>)=20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(g</a:t>
            </a:r>
            <a:r>
              <a:rPr lang="en-US" baseline="-25000" dirty="0" smtClean="0"/>
              <a:t>2</a:t>
            </a:r>
            <a:r>
              <a:rPr lang="en-US" dirty="0" smtClean="0"/>
              <a:t>)=(0,0)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n-US" dirty="0" smtClean="0"/>
              <a:t>(g</a:t>
            </a:r>
            <a:r>
              <a:rPr lang="en-US" baseline="-25000" dirty="0" smtClean="0"/>
              <a:t>2</a:t>
            </a:r>
            <a:r>
              <a:rPr lang="en-US" dirty="0" smtClean="0"/>
              <a:t>)=60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5235074" y="471019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 smtClean="0">
                <a:solidFill>
                  <a:srgbClr val="0070C0"/>
                </a:solidFill>
              </a:rPr>
              <a:t>6</a:t>
            </a:r>
            <a:endParaRPr lang="he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1685" y="24604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42361" y="251306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79767" y="202338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4726420" y="35597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5370988" y="281839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9" name="Straight Connector 8"/>
          <p:cNvCxnSpPr>
            <a:stCxn id="8" idx="3"/>
            <a:endCxn id="7" idx="7"/>
          </p:cNvCxnSpPr>
          <p:nvPr/>
        </p:nvCxnSpPr>
        <p:spPr>
          <a:xfrm flipH="1">
            <a:off x="5087213" y="3179183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7"/>
            <a:endCxn id="6" idx="3"/>
          </p:cNvCxnSpPr>
          <p:nvPr/>
        </p:nvCxnSpPr>
        <p:spPr>
          <a:xfrm flipV="1">
            <a:off x="5731781" y="2384175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4" idx="7"/>
          </p:cNvCxnSpPr>
          <p:nvPr/>
        </p:nvCxnSpPr>
        <p:spPr>
          <a:xfrm flipH="1">
            <a:off x="3452478" y="2234730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6"/>
          </p:cNvCxnSpPr>
          <p:nvPr/>
        </p:nvCxnSpPr>
        <p:spPr>
          <a:xfrm flipH="1">
            <a:off x="5149115" y="2873853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452478" y="2821276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6689" y="3277401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482517" y="217231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928649" y="327740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7" name="Straight Connector 16"/>
          <p:cNvCxnSpPr>
            <a:stCxn id="5" idx="1"/>
            <a:endCxn id="6" idx="5"/>
          </p:cNvCxnSpPr>
          <p:nvPr/>
        </p:nvCxnSpPr>
        <p:spPr>
          <a:xfrm flipH="1" flipV="1">
            <a:off x="6440560" y="2384175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5722" y="2341760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26927" y="309273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729095" y="197242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>
            <a:off x="3514380" y="2671831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1871" y="254837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4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419034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219579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1001</Words>
  <Application>Microsoft Office PowerPoint</Application>
  <PresentationFormat>Widescreen</PresentationFormat>
  <Paragraphs>563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67</cp:revision>
  <dcterms:created xsi:type="dcterms:W3CDTF">2016-11-30T14:23:21Z</dcterms:created>
  <dcterms:modified xsi:type="dcterms:W3CDTF">2017-01-30T18:46:45Z</dcterms:modified>
</cp:coreProperties>
</file>