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140" y="1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31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856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376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030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0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7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206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73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08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2427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BDBD-A251-4BA0-ADCA-71664ACBDFF8}" type="datetimeFigureOut">
              <a:rPr lang="he-IL" smtClean="0"/>
              <a:t>ט'/טבת/תשע"ז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D14E-A094-4209-BD11-20DC1D1AD5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72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217420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581954" y="6297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" name="Oval 4"/>
          <p:cNvSpPr/>
          <p:nvPr/>
        </p:nvSpPr>
        <p:spPr>
          <a:xfrm>
            <a:off x="5949350" y="158438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7214558" y="158438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</a:t>
            </a:r>
            <a:endParaRPr lang="he-IL" dirty="0"/>
          </a:p>
        </p:txBody>
      </p:sp>
      <p:sp>
        <p:nvSpPr>
          <p:cNvPr id="7" name="Oval 6"/>
          <p:cNvSpPr/>
          <p:nvPr/>
        </p:nvSpPr>
        <p:spPr>
          <a:xfrm>
            <a:off x="5924907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7214558" y="276332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cxnSp>
        <p:nvCxnSpPr>
          <p:cNvPr id="10" name="Straight Connector 9"/>
          <p:cNvCxnSpPr>
            <a:stCxn id="4" idx="3"/>
            <a:endCxn id="5" idx="0"/>
          </p:cNvCxnSpPr>
          <p:nvPr/>
        </p:nvCxnSpPr>
        <p:spPr>
          <a:xfrm flipH="1">
            <a:off x="6160698" y="990521"/>
            <a:ext cx="483158" cy="5938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5"/>
            <a:endCxn id="6" idx="0"/>
          </p:cNvCxnSpPr>
          <p:nvPr/>
        </p:nvCxnSpPr>
        <p:spPr>
          <a:xfrm>
            <a:off x="6942747" y="990521"/>
            <a:ext cx="483159" cy="593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>
            <a:off x="7425906" y="2007078"/>
            <a:ext cx="0" cy="7562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4"/>
            <a:endCxn id="7" idx="0"/>
          </p:cNvCxnSpPr>
          <p:nvPr/>
        </p:nvCxnSpPr>
        <p:spPr>
          <a:xfrm flipH="1">
            <a:off x="6136255" y="2007079"/>
            <a:ext cx="24443" cy="756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36254" y="977023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302031" y="972926"/>
            <a:ext cx="6945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7724797" y="1584383"/>
            <a:ext cx="99076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=30</a:t>
            </a:r>
            <a:endParaRPr lang="he-IL" sz="2000" dirty="0" smtClean="0"/>
          </a:p>
          <a:p>
            <a:endParaRPr lang="he-IL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69937" y="1625549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=5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=50</a:t>
            </a:r>
            <a:endParaRPr lang="he-IL" sz="2000" dirty="0"/>
          </a:p>
        </p:txBody>
      </p:sp>
      <p:cxnSp>
        <p:nvCxnSpPr>
          <p:cNvPr id="24" name="Straight Connector 23"/>
          <p:cNvCxnSpPr>
            <a:stCxn id="5" idx="5"/>
            <a:endCxn id="8" idx="1"/>
          </p:cNvCxnSpPr>
          <p:nvPr/>
        </p:nvCxnSpPr>
        <p:spPr>
          <a:xfrm>
            <a:off x="6310143" y="1945177"/>
            <a:ext cx="966317" cy="8800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3"/>
            <a:endCxn id="7" idx="7"/>
          </p:cNvCxnSpPr>
          <p:nvPr/>
        </p:nvCxnSpPr>
        <p:spPr>
          <a:xfrm flipH="1">
            <a:off x="6285700" y="1945176"/>
            <a:ext cx="990760" cy="8800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2634" y="1702141"/>
            <a:ext cx="44508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6824974" y="1702141"/>
            <a:ext cx="5707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10</a:t>
            </a:r>
            <a:endParaRPr lang="he-IL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27653" y="2178245"/>
            <a:ext cx="5476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50</a:t>
            </a:r>
            <a:endParaRPr lang="he-IL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6137394" y="2167816"/>
            <a:ext cx="2773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5</a:t>
            </a:r>
            <a:endParaRPr lang="he-IL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3771" y="86970"/>
            <a:ext cx="193092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=10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=40</a:t>
            </a:r>
            <a:endParaRPr lang="he-IL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96608" y="20923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(S)=40</a:t>
            </a:r>
            <a:endParaRPr lang="he-IL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8620062" y="1702141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(B)=40</a:t>
            </a:r>
            <a:endParaRPr lang="he-IL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709100" y="1595675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(A)=55</a:t>
            </a:r>
            <a:endParaRPr lang="he-IL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709100" y="2805658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)=40</a:t>
            </a:r>
            <a:endParaRPr lang="he-IL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8624172" y="2763327"/>
            <a:ext cx="193092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err="1" smtClean="0"/>
              <a:t>F</a:t>
            </a:r>
            <a:r>
              <a:rPr lang="en-US" sz="2000" baseline="-25000" dirty="0" err="1" smtClean="0"/>
              <a:t>max</a:t>
            </a:r>
            <a:r>
              <a:rPr lang="en-US" sz="2000" dirty="0" smtClean="0"/>
              <a:t>(G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)=80</a:t>
            </a:r>
            <a:endParaRPr lang="he-IL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5144640" y="2693056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=20</a:t>
            </a:r>
            <a:endParaRPr lang="he-IL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86699" y="2611078"/>
            <a:ext cx="99076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 smtClean="0"/>
              <a:t>h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=20</a:t>
            </a:r>
          </a:p>
          <a:p>
            <a:r>
              <a:rPr lang="en-US" sz="2000" dirty="0" smtClean="0"/>
              <a:t>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=0</a:t>
            </a:r>
            <a:endParaRPr lang="he-IL" sz="2000" dirty="0"/>
          </a:p>
        </p:txBody>
      </p:sp>
      <p:sp>
        <p:nvSpPr>
          <p:cNvPr id="42" name="Rounded Rectangular Callout 41"/>
          <p:cNvSpPr/>
          <p:nvPr/>
        </p:nvSpPr>
        <p:spPr>
          <a:xfrm>
            <a:off x="1049527" y="2763327"/>
            <a:ext cx="1413163" cy="507870"/>
          </a:xfrm>
          <a:prstGeom prst="wedgeRoundRectCallout">
            <a:avLst>
              <a:gd name="adj1" fmla="val 98775"/>
              <a:gd name="adj2" fmla="val 1248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Inconsistent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665018" y="440913"/>
            <a:ext cx="179767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Expansion order:</a:t>
            </a:r>
          </a:p>
          <a:p>
            <a:pPr algn="ctr"/>
            <a:r>
              <a:rPr lang="en-US" dirty="0" smtClean="0"/>
              <a:t>S(40)</a:t>
            </a:r>
          </a:p>
          <a:p>
            <a:pPr algn="ctr"/>
            <a:r>
              <a:rPr lang="en-US" dirty="0" smtClean="0"/>
              <a:t>B(40)</a:t>
            </a:r>
          </a:p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r>
              <a:rPr lang="en-US" dirty="0" smtClean="0"/>
              <a:t>(40)</a:t>
            </a:r>
          </a:p>
        </p:txBody>
      </p:sp>
    </p:spTree>
    <p:extLst>
      <p:ext uri="{BB962C8B-B14F-4D97-AF65-F5344CB8AC3E}">
        <p14:creationId xmlns:p14="http://schemas.microsoft.com/office/powerpoint/2010/main" val="190935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8140644" y="4176983"/>
            <a:ext cx="2217072" cy="278512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5279" y="546451"/>
            <a:ext cx="1590527" cy="208343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90403" y="546451"/>
            <a:ext cx="1662452" cy="2088401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632638" y="66384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1" name="Oval 20"/>
          <p:cNvSpPr/>
          <p:nvPr/>
        </p:nvSpPr>
        <p:spPr>
          <a:xfrm>
            <a:off x="2904643" y="220719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4392121" y="21778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8" name="Line Callout 1 27"/>
          <p:cNvSpPr/>
          <p:nvPr/>
        </p:nvSpPr>
        <p:spPr>
          <a:xfrm>
            <a:off x="818134" y="784506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29" name="Line Callout 1 28"/>
          <p:cNvSpPr/>
          <p:nvPr/>
        </p:nvSpPr>
        <p:spPr>
          <a:xfrm>
            <a:off x="5223165" y="784506"/>
            <a:ext cx="1748589" cy="604062"/>
          </a:xfrm>
          <a:prstGeom prst="borderCallout1">
            <a:avLst>
              <a:gd name="adj1" fmla="val 172781"/>
              <a:gd name="adj2" fmla="val -33103"/>
              <a:gd name="adj3" fmla="val 120468"/>
              <a:gd name="adj4" fmla="val 2130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8109363">
            <a:off x="3240417" y="4576145"/>
            <a:ext cx="1693194" cy="208343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3450141">
            <a:off x="1605762" y="4572076"/>
            <a:ext cx="1662452" cy="2088401"/>
          </a:xfrm>
          <a:prstGeom prst="rect">
            <a:avLst/>
          </a:prstGeom>
        </p:spPr>
      </p:pic>
      <p:sp>
        <p:nvSpPr>
          <p:cNvPr id="32" name="Oval 31"/>
          <p:cNvSpPr/>
          <p:nvPr/>
        </p:nvSpPr>
        <p:spPr>
          <a:xfrm>
            <a:off x="3053477" y="535550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33" name="Oval 32"/>
          <p:cNvSpPr/>
          <p:nvPr/>
        </p:nvSpPr>
        <p:spPr>
          <a:xfrm>
            <a:off x="1334567" y="540492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34" name="Oval 33"/>
          <p:cNvSpPr/>
          <p:nvPr/>
        </p:nvSpPr>
        <p:spPr>
          <a:xfrm>
            <a:off x="4783225" y="5362900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35" name="Line Callout 1 34"/>
          <p:cNvSpPr/>
          <p:nvPr/>
        </p:nvSpPr>
        <p:spPr>
          <a:xfrm>
            <a:off x="1432450" y="4210540"/>
            <a:ext cx="1748589" cy="604062"/>
          </a:xfrm>
          <a:prstGeom prst="borderCallout1">
            <a:avLst>
              <a:gd name="adj1" fmla="val 194027"/>
              <a:gd name="adj2" fmla="val 44878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36" name="Line Callout 1 35"/>
          <p:cNvSpPr/>
          <p:nvPr/>
        </p:nvSpPr>
        <p:spPr>
          <a:xfrm>
            <a:off x="3478560" y="421410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/>
              <a:t>Gen</a:t>
            </a:r>
            <a:r>
              <a:rPr lang="en-US" sz="2800" dirty="0" smtClean="0"/>
              <a:t>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EBFFFF"/>
              </a:clrFrom>
              <a:clrTo>
                <a:srgbClr val="EB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7926914">
            <a:off x="8136190" y="4423679"/>
            <a:ext cx="1693194" cy="2294534"/>
          </a:xfrm>
          <a:prstGeom prst="rect">
            <a:avLst/>
          </a:prstGeom>
        </p:spPr>
      </p:pic>
      <p:sp>
        <p:nvSpPr>
          <p:cNvPr id="44" name="Oval 43"/>
          <p:cNvSpPr/>
          <p:nvPr/>
        </p:nvSpPr>
        <p:spPr>
          <a:xfrm>
            <a:off x="7853496" y="531147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45" name="Oval 44"/>
          <p:cNvSpPr/>
          <p:nvPr/>
        </p:nvSpPr>
        <p:spPr>
          <a:xfrm>
            <a:off x="10334027" y="533997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46" name="Oval 45"/>
          <p:cNvSpPr/>
          <p:nvPr/>
        </p:nvSpPr>
        <p:spPr>
          <a:xfrm>
            <a:off x="9775654" y="533996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47" name="Line Callout 1 46"/>
          <p:cNvSpPr/>
          <p:nvPr/>
        </p:nvSpPr>
        <p:spPr>
          <a:xfrm>
            <a:off x="9705877" y="3908509"/>
            <a:ext cx="1748589" cy="604062"/>
          </a:xfrm>
          <a:prstGeom prst="borderCallout1">
            <a:avLst>
              <a:gd name="adj1" fmla="val 182013"/>
              <a:gd name="adj2" fmla="val 9186"/>
              <a:gd name="adj3" fmla="val 109845"/>
              <a:gd name="adj4" fmla="val 2863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48" name="Line Callout 1 47"/>
          <p:cNvSpPr/>
          <p:nvPr/>
        </p:nvSpPr>
        <p:spPr>
          <a:xfrm>
            <a:off x="7853496" y="3947910"/>
            <a:ext cx="1748589" cy="604062"/>
          </a:xfrm>
          <a:prstGeom prst="borderCallout1">
            <a:avLst>
              <a:gd name="adj1" fmla="val 191371"/>
              <a:gd name="adj2" fmla="val 37539"/>
              <a:gd name="adj3" fmla="val 109845"/>
              <a:gd name="adj4" fmla="val 57080"/>
            </a:avLst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47550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78225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23" name="Oval 22"/>
          <p:cNvSpPr/>
          <p:nvPr/>
        </p:nvSpPr>
        <p:spPr>
          <a:xfrm>
            <a:off x="1526813" y="818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2222234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25" name="Oval 24"/>
          <p:cNvSpPr/>
          <p:nvPr/>
        </p:nvSpPr>
        <p:spPr>
          <a:xfrm>
            <a:off x="28891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26" name="Oval 25"/>
          <p:cNvSpPr/>
          <p:nvPr/>
        </p:nvSpPr>
        <p:spPr>
          <a:xfrm>
            <a:off x="4565586" y="818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28" name="Straight Connector 27"/>
          <p:cNvCxnSpPr>
            <a:stCxn id="2" idx="6"/>
            <a:endCxn id="23" idx="2"/>
          </p:cNvCxnSpPr>
          <p:nvPr/>
        </p:nvCxnSpPr>
        <p:spPr>
          <a:xfrm>
            <a:off x="1204949" y="1030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6"/>
            <a:endCxn id="24" idx="2"/>
          </p:cNvCxnSpPr>
          <p:nvPr/>
        </p:nvCxnSpPr>
        <p:spPr>
          <a:xfrm flipV="1">
            <a:off x="1949508" y="1030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5" idx="2"/>
          </p:cNvCxnSpPr>
          <p:nvPr/>
        </p:nvCxnSpPr>
        <p:spPr>
          <a:xfrm>
            <a:off x="2644929" y="1030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6"/>
          </p:cNvCxnSpPr>
          <p:nvPr/>
        </p:nvCxnSpPr>
        <p:spPr>
          <a:xfrm>
            <a:off x="3311881" y="1030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6" idx="2"/>
          </p:cNvCxnSpPr>
          <p:nvPr/>
        </p:nvCxnSpPr>
        <p:spPr>
          <a:xfrm>
            <a:off x="4390506" y="1030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756402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/>
          <p:nvPr/>
        </p:nvSpPr>
        <p:spPr>
          <a:xfrm>
            <a:off x="3906421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4056440" y="1007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/>
          <p:nvPr/>
        </p:nvSpPr>
        <p:spPr>
          <a:xfrm>
            <a:off x="78225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</a:t>
            </a:r>
            <a:endParaRPr lang="he-IL" dirty="0"/>
          </a:p>
        </p:txBody>
      </p:sp>
      <p:sp>
        <p:nvSpPr>
          <p:cNvPr id="51" name="Oval 50"/>
          <p:cNvSpPr/>
          <p:nvPr/>
        </p:nvSpPr>
        <p:spPr>
          <a:xfrm>
            <a:off x="1526813" y="3104993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2" name="Oval 51"/>
          <p:cNvSpPr/>
          <p:nvPr/>
        </p:nvSpPr>
        <p:spPr>
          <a:xfrm>
            <a:off x="2222234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28891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3</a:t>
            </a:r>
            <a:endParaRPr lang="he-IL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4565586" y="3104992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endParaRPr lang="he-IL" baseline="-25000" dirty="0"/>
          </a:p>
        </p:txBody>
      </p:sp>
      <p:cxnSp>
        <p:nvCxnSpPr>
          <p:cNvPr id="55" name="Straight Connector 54"/>
          <p:cNvCxnSpPr>
            <a:stCxn id="50" idx="6"/>
            <a:endCxn id="51" idx="2"/>
          </p:cNvCxnSpPr>
          <p:nvPr/>
        </p:nvCxnSpPr>
        <p:spPr>
          <a:xfrm>
            <a:off x="1204949" y="3316340"/>
            <a:ext cx="321864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1" idx="6"/>
            <a:endCxn id="52" idx="2"/>
          </p:cNvCxnSpPr>
          <p:nvPr/>
        </p:nvCxnSpPr>
        <p:spPr>
          <a:xfrm flipV="1">
            <a:off x="1949508" y="3316340"/>
            <a:ext cx="272726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6"/>
            <a:endCxn id="53" idx="2"/>
          </p:cNvCxnSpPr>
          <p:nvPr/>
        </p:nvCxnSpPr>
        <p:spPr>
          <a:xfrm>
            <a:off x="2644929" y="3316340"/>
            <a:ext cx="244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6"/>
          </p:cNvCxnSpPr>
          <p:nvPr/>
        </p:nvCxnSpPr>
        <p:spPr>
          <a:xfrm>
            <a:off x="3311881" y="3316340"/>
            <a:ext cx="19470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54" idx="2"/>
          </p:cNvCxnSpPr>
          <p:nvPr/>
        </p:nvCxnSpPr>
        <p:spPr>
          <a:xfrm>
            <a:off x="4390506" y="3316340"/>
            <a:ext cx="1750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3756402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/>
          <p:nvPr/>
        </p:nvSpPr>
        <p:spPr>
          <a:xfrm>
            <a:off x="3906421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Oval 61"/>
          <p:cNvSpPr/>
          <p:nvPr/>
        </p:nvSpPr>
        <p:spPr>
          <a:xfrm>
            <a:off x="4056440" y="3293480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/>
          <p:nvPr/>
        </p:nvSpPr>
        <p:spPr>
          <a:xfrm>
            <a:off x="673768" y="2951748"/>
            <a:ext cx="1307824" cy="75397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Oval 64"/>
          <p:cNvSpPr/>
          <p:nvPr/>
        </p:nvSpPr>
        <p:spPr>
          <a:xfrm>
            <a:off x="584555" y="2775284"/>
            <a:ext cx="2109926" cy="11229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/>
          <p:nvPr/>
        </p:nvSpPr>
        <p:spPr>
          <a:xfrm>
            <a:off x="480255" y="2630905"/>
            <a:ext cx="2831625" cy="14277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Oval 66"/>
          <p:cNvSpPr/>
          <p:nvPr/>
        </p:nvSpPr>
        <p:spPr>
          <a:xfrm>
            <a:off x="343115" y="2368653"/>
            <a:ext cx="4702731" cy="194109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Line Callout 1 67"/>
          <p:cNvSpPr/>
          <p:nvPr/>
        </p:nvSpPr>
        <p:spPr>
          <a:xfrm>
            <a:off x="7195277" y="1526974"/>
            <a:ext cx="1748589" cy="604062"/>
          </a:xfrm>
          <a:prstGeom prst="borderCallout1">
            <a:avLst>
              <a:gd name="adj1" fmla="val 154191"/>
              <a:gd name="adj2" fmla="val 129282"/>
              <a:gd name="adj3" fmla="val 115156"/>
              <a:gd name="adj4" fmla="val 6441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smtClean="0"/>
              <a:t>Gen(g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)</a:t>
            </a:r>
            <a:endParaRPr lang="he-IL" sz="2800" dirty="0"/>
          </a:p>
        </p:txBody>
      </p:sp>
      <p:sp>
        <p:nvSpPr>
          <p:cNvPr id="69" name="Line Callout 1 (No Border) 68"/>
          <p:cNvSpPr/>
          <p:nvPr/>
        </p:nvSpPr>
        <p:spPr>
          <a:xfrm>
            <a:off x="579915" y="1670213"/>
            <a:ext cx="1495530" cy="674005"/>
          </a:xfrm>
          <a:prstGeom prst="callout1">
            <a:avLst>
              <a:gd name="adj1" fmla="val 78253"/>
              <a:gd name="adj2" fmla="val 28138"/>
              <a:gd name="adj3" fmla="val 212465"/>
              <a:gd name="adj4" fmla="val 4533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0" name="Line Callout 1 (No Border) 69"/>
          <p:cNvSpPr/>
          <p:nvPr/>
        </p:nvSpPr>
        <p:spPr>
          <a:xfrm>
            <a:off x="1698447" y="1534227"/>
            <a:ext cx="1495530" cy="674005"/>
          </a:xfrm>
          <a:prstGeom prst="callout1">
            <a:avLst>
              <a:gd name="adj1" fmla="val 78253"/>
              <a:gd name="adj2" fmla="val 28138"/>
              <a:gd name="adj3" fmla="val 233886"/>
              <a:gd name="adj4" fmla="val 2602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1" name="Line Callout 1 (No Border) 70"/>
          <p:cNvSpPr/>
          <p:nvPr/>
        </p:nvSpPr>
        <p:spPr>
          <a:xfrm>
            <a:off x="2767057" y="168893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Gen(g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72" name="Line Callout 1 (No Border) 71"/>
          <p:cNvSpPr/>
          <p:nvPr/>
        </p:nvSpPr>
        <p:spPr>
          <a:xfrm>
            <a:off x="3929281" y="1843163"/>
            <a:ext cx="1495530" cy="674005"/>
          </a:xfrm>
          <a:prstGeom prst="callout1">
            <a:avLst>
              <a:gd name="adj1" fmla="val 78253"/>
              <a:gd name="adj2" fmla="val 28138"/>
              <a:gd name="adj3" fmla="val 205325"/>
              <a:gd name="adj4" fmla="val 1356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Gen(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k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50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8114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5" name="Oval 4"/>
          <p:cNvSpPr/>
          <p:nvPr/>
        </p:nvSpPr>
        <p:spPr>
          <a:xfrm>
            <a:off x="3948790" y="158203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6" name="Oval 5"/>
          <p:cNvSpPr/>
          <p:nvPr/>
        </p:nvSpPr>
        <p:spPr>
          <a:xfrm>
            <a:off x="3486196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7" name="Oval 6"/>
          <p:cNvSpPr/>
          <p:nvPr/>
        </p:nvSpPr>
        <p:spPr>
          <a:xfrm>
            <a:off x="2132849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8" name="Oval 7"/>
          <p:cNvSpPr/>
          <p:nvPr/>
        </p:nvSpPr>
        <p:spPr>
          <a:xfrm>
            <a:off x="2777417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3" name="Straight Connector 2"/>
          <p:cNvCxnSpPr>
            <a:stCxn id="8" idx="3"/>
            <a:endCxn id="7" idx="7"/>
          </p:cNvCxnSpPr>
          <p:nvPr/>
        </p:nvCxnSpPr>
        <p:spPr>
          <a:xfrm flipH="1">
            <a:off x="2493642" y="2248157"/>
            <a:ext cx="345677" cy="442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8" idx="7"/>
            <a:endCxn id="6" idx="3"/>
          </p:cNvCxnSpPr>
          <p:nvPr/>
        </p:nvCxnSpPr>
        <p:spPr>
          <a:xfrm flipV="1">
            <a:off x="3138210" y="1453149"/>
            <a:ext cx="409888" cy="496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2"/>
            <a:endCxn id="4" idx="7"/>
          </p:cNvCxnSpPr>
          <p:nvPr/>
        </p:nvCxnSpPr>
        <p:spPr>
          <a:xfrm flipH="1">
            <a:off x="858907" y="1303704"/>
            <a:ext cx="2627289" cy="287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7" idx="6"/>
          </p:cNvCxnSpPr>
          <p:nvPr/>
        </p:nvCxnSpPr>
        <p:spPr>
          <a:xfrm flipH="1">
            <a:off x="2555544" y="1942827"/>
            <a:ext cx="1455148" cy="8972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5"/>
            <a:endCxn id="7" idx="1"/>
          </p:cNvCxnSpPr>
          <p:nvPr/>
        </p:nvCxnSpPr>
        <p:spPr>
          <a:xfrm>
            <a:off x="858907" y="1890250"/>
            <a:ext cx="1335844" cy="800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83118" y="2346375"/>
            <a:ext cx="307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62" name="TextBox 61"/>
          <p:cNvSpPr txBox="1"/>
          <p:nvPr/>
        </p:nvSpPr>
        <p:spPr>
          <a:xfrm>
            <a:off x="3888946" y="1241286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</a:t>
            </a:r>
            <a:endParaRPr lang="he-IL" dirty="0"/>
          </a:p>
        </p:txBody>
      </p:sp>
      <p:sp>
        <p:nvSpPr>
          <p:cNvPr id="66" name="TextBox 65"/>
          <p:cNvSpPr txBox="1"/>
          <p:nvPr/>
        </p:nvSpPr>
        <p:spPr>
          <a:xfrm>
            <a:off x="1335078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69" name="Straight Connector 68"/>
          <p:cNvCxnSpPr>
            <a:stCxn id="5" idx="1"/>
            <a:endCxn id="6" idx="5"/>
          </p:cNvCxnSpPr>
          <p:nvPr/>
        </p:nvCxnSpPr>
        <p:spPr>
          <a:xfrm flipH="1" flipV="1">
            <a:off x="3846989" y="1453149"/>
            <a:ext cx="163703" cy="190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142151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8" y="3024904"/>
                <a:ext cx="246056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he-IL" sz="1400" dirty="0"/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00" y="516463"/>
                <a:ext cx="2583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/>
          <p:cNvSpPr txBox="1"/>
          <p:nvPr/>
        </p:nvSpPr>
        <p:spPr>
          <a:xfrm>
            <a:off x="2433356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28" name="TextBox 127"/>
          <p:cNvSpPr txBox="1"/>
          <p:nvPr/>
        </p:nvSpPr>
        <p:spPr>
          <a:xfrm>
            <a:off x="2135524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29" name="Straight Connector 128"/>
          <p:cNvCxnSpPr>
            <a:stCxn id="4" idx="6"/>
            <a:endCxn id="8" idx="2"/>
          </p:cNvCxnSpPr>
          <p:nvPr/>
        </p:nvCxnSpPr>
        <p:spPr>
          <a:xfrm>
            <a:off x="920809" y="1740805"/>
            <a:ext cx="1856608" cy="3579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8300" y="161734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133" name="Oval 132"/>
          <p:cNvSpPr/>
          <p:nvPr/>
        </p:nvSpPr>
        <p:spPr>
          <a:xfrm>
            <a:off x="6178880" y="1529457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4" name="Oval 133"/>
          <p:cNvSpPr/>
          <p:nvPr/>
        </p:nvSpPr>
        <p:spPr>
          <a:xfrm>
            <a:off x="10992532" y="1610618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5" name="Oval 134"/>
          <p:cNvSpPr/>
          <p:nvPr/>
        </p:nvSpPr>
        <p:spPr>
          <a:xfrm>
            <a:off x="9166962" y="1092356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he-IL" baseline="-25000" dirty="0"/>
          </a:p>
        </p:txBody>
      </p:sp>
      <p:sp>
        <p:nvSpPr>
          <p:cNvPr id="136" name="Oval 135"/>
          <p:cNvSpPr/>
          <p:nvPr/>
        </p:nvSpPr>
        <p:spPr>
          <a:xfrm>
            <a:off x="7813615" y="2628741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he-IL" baseline="-25000" dirty="0"/>
          </a:p>
        </p:txBody>
      </p:sp>
      <p:sp>
        <p:nvSpPr>
          <p:cNvPr id="137" name="Oval 136"/>
          <p:cNvSpPr/>
          <p:nvPr/>
        </p:nvSpPr>
        <p:spPr>
          <a:xfrm>
            <a:off x="8458183" y="1887364"/>
            <a:ext cx="422695" cy="42269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 anchor="ctr"/>
          <a:lstStyle/>
          <a:p>
            <a:pPr algn="ctr"/>
            <a:r>
              <a:rPr lang="en-US" dirty="0"/>
              <a:t>s</a:t>
            </a:r>
            <a:endParaRPr lang="he-IL" baseline="-25000" dirty="0"/>
          </a:p>
        </p:txBody>
      </p:sp>
      <p:cxnSp>
        <p:nvCxnSpPr>
          <p:cNvPr id="138" name="Straight Connector 137"/>
          <p:cNvCxnSpPr>
            <a:stCxn id="137" idx="3"/>
            <a:endCxn id="136" idx="7"/>
          </p:cNvCxnSpPr>
          <p:nvPr/>
        </p:nvCxnSpPr>
        <p:spPr>
          <a:xfrm flipH="1">
            <a:off x="8174408" y="2248157"/>
            <a:ext cx="345677" cy="4424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7"/>
            <a:endCxn id="135" idx="3"/>
          </p:cNvCxnSpPr>
          <p:nvPr/>
        </p:nvCxnSpPr>
        <p:spPr>
          <a:xfrm flipV="1">
            <a:off x="8818976" y="1453149"/>
            <a:ext cx="409888" cy="4961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5" idx="2"/>
            <a:endCxn id="133" idx="7"/>
          </p:cNvCxnSpPr>
          <p:nvPr/>
        </p:nvCxnSpPr>
        <p:spPr>
          <a:xfrm flipH="1">
            <a:off x="6539673" y="1303704"/>
            <a:ext cx="2627289" cy="287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34" idx="3"/>
            <a:endCxn id="136" idx="6"/>
          </p:cNvCxnSpPr>
          <p:nvPr/>
        </p:nvCxnSpPr>
        <p:spPr>
          <a:xfrm flipH="1">
            <a:off x="8236310" y="1971411"/>
            <a:ext cx="2818124" cy="8686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3" idx="5"/>
            <a:endCxn id="136" idx="1"/>
          </p:cNvCxnSpPr>
          <p:nvPr/>
        </p:nvCxnSpPr>
        <p:spPr>
          <a:xfrm>
            <a:off x="6539673" y="1890250"/>
            <a:ext cx="1335844" cy="8003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9479834" y="2405750"/>
            <a:ext cx="5638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12</a:t>
            </a:r>
            <a:endParaRPr lang="he-IL" dirty="0"/>
          </a:p>
        </p:txBody>
      </p:sp>
      <p:sp>
        <p:nvSpPr>
          <p:cNvPr id="144" name="TextBox 143"/>
          <p:cNvSpPr txBox="1"/>
          <p:nvPr/>
        </p:nvSpPr>
        <p:spPr>
          <a:xfrm>
            <a:off x="10095593" y="1122481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145" name="TextBox 144"/>
          <p:cNvSpPr txBox="1"/>
          <p:nvPr/>
        </p:nvSpPr>
        <p:spPr>
          <a:xfrm>
            <a:off x="7015844" y="2346375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5</a:t>
            </a:r>
            <a:endParaRPr lang="he-IL" dirty="0"/>
          </a:p>
        </p:txBody>
      </p:sp>
      <p:cxnSp>
        <p:nvCxnSpPr>
          <p:cNvPr id="146" name="Straight Connector 145"/>
          <p:cNvCxnSpPr>
            <a:stCxn id="134" idx="1"/>
            <a:endCxn id="135" idx="6"/>
          </p:cNvCxnSpPr>
          <p:nvPr/>
        </p:nvCxnSpPr>
        <p:spPr>
          <a:xfrm flipH="1" flipV="1">
            <a:off x="9589657" y="1303704"/>
            <a:ext cx="1464777" cy="368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8822917" y="1410734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dirty="0" smtClean="0"/>
              </a:p>
              <a:p>
                <a:endParaRPr lang="he-IL" sz="1400" dirty="0"/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260" y="3022104"/>
                <a:ext cx="2460567" cy="1169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1400" dirty="0"/>
              </a:p>
              <a:p>
                <a:endParaRPr lang="en-US" sz="1400" b="0" dirty="0" smtClean="0"/>
              </a:p>
              <a:p>
                <a:endParaRPr lang="he-IL" sz="1400" dirty="0"/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122" y="255024"/>
                <a:ext cx="2583180" cy="1170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/>
          <p:cNvSpPr txBox="1"/>
          <p:nvPr/>
        </p:nvSpPr>
        <p:spPr>
          <a:xfrm>
            <a:off x="8114122" y="2161709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2</a:t>
            </a:r>
            <a:endParaRPr lang="he-IL" dirty="0"/>
          </a:p>
        </p:txBody>
      </p:sp>
      <p:sp>
        <p:nvSpPr>
          <p:cNvPr id="151" name="TextBox 150"/>
          <p:cNvSpPr txBox="1"/>
          <p:nvPr/>
        </p:nvSpPr>
        <p:spPr>
          <a:xfrm>
            <a:off x="7816290" y="1041402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8</a:t>
            </a:r>
            <a:endParaRPr lang="he-IL" dirty="0"/>
          </a:p>
        </p:txBody>
      </p:sp>
      <p:cxnSp>
        <p:nvCxnSpPr>
          <p:cNvPr id="159" name="Straight Connector 158"/>
          <p:cNvCxnSpPr>
            <a:stCxn id="134" idx="2"/>
            <a:endCxn id="137" idx="6"/>
          </p:cNvCxnSpPr>
          <p:nvPr/>
        </p:nvCxnSpPr>
        <p:spPr>
          <a:xfrm flipH="1">
            <a:off x="8880878" y="1821966"/>
            <a:ext cx="2111654" cy="2767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625767" y="1640468"/>
            <a:ext cx="50382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4</a:t>
            </a:r>
            <a:endParaRPr lang="he-IL" dirty="0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5633097" y="431647"/>
            <a:ext cx="0" cy="32634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2030921" y="3806909"/>
            <a:ext cx="43633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(a)</a:t>
            </a:r>
            <a:endParaRPr lang="he-IL" dirty="0"/>
          </a:p>
        </p:txBody>
      </p:sp>
      <p:sp>
        <p:nvSpPr>
          <p:cNvPr id="166" name="TextBox 165"/>
          <p:cNvSpPr txBox="1"/>
          <p:nvPr/>
        </p:nvSpPr>
        <p:spPr>
          <a:xfrm>
            <a:off x="7956239" y="3806909"/>
            <a:ext cx="44755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(b)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404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12" y="1048205"/>
            <a:ext cx="5733882" cy="574206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66" y="1071331"/>
            <a:ext cx="5717524" cy="57175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9357" y="124875"/>
            <a:ext cx="176362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Min-f</a:t>
            </a:r>
            <a:endParaRPr lang="he-IL" sz="5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336056" y="124875"/>
            <a:ext cx="187423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5400" b="1" dirty="0" smtClean="0"/>
              <a:t>Max-f</a:t>
            </a:r>
            <a:endParaRPr lang="he-IL" sz="5400" b="1" dirty="0"/>
          </a:p>
        </p:txBody>
      </p:sp>
    </p:spTree>
    <p:extLst>
      <p:ext uri="{BB962C8B-B14F-4D97-AF65-F5344CB8AC3E}">
        <p14:creationId xmlns:p14="http://schemas.microsoft.com/office/powerpoint/2010/main" val="39623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24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165</Words>
  <Application>Microsoft Office PowerPoint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Roni Stern</dc:creator>
  <cp:lastModifiedBy>Roni Stern</cp:lastModifiedBy>
  <cp:revision>29</cp:revision>
  <dcterms:created xsi:type="dcterms:W3CDTF">2016-11-30T14:23:21Z</dcterms:created>
  <dcterms:modified xsi:type="dcterms:W3CDTF">2017-01-07T21:46:06Z</dcterms:modified>
</cp:coreProperties>
</file>