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106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3BDBD-A251-4BA0-ADCA-71664ACBDFF8}" type="datetimeFigureOut">
              <a:rPr lang="he-IL" smtClean="0"/>
              <a:t>כ"ט/חשון/תשע"ז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BD14E-A094-4209-BD11-20DC1D1AD5E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26318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3BDBD-A251-4BA0-ADCA-71664ACBDFF8}" type="datetimeFigureOut">
              <a:rPr lang="he-IL" smtClean="0"/>
              <a:t>כ"ט/חשון/תשע"ז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BD14E-A094-4209-BD11-20DC1D1AD5E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11307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3BDBD-A251-4BA0-ADCA-71664ACBDFF8}" type="datetimeFigureOut">
              <a:rPr lang="he-IL" smtClean="0"/>
              <a:t>כ"ט/חשון/תשע"ז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BD14E-A094-4209-BD11-20DC1D1AD5E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48566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3BDBD-A251-4BA0-ADCA-71664ACBDFF8}" type="datetimeFigureOut">
              <a:rPr lang="he-IL" smtClean="0"/>
              <a:t>כ"ט/חשון/תשע"ז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BD14E-A094-4209-BD11-20DC1D1AD5E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43769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3BDBD-A251-4BA0-ADCA-71664ACBDFF8}" type="datetimeFigureOut">
              <a:rPr lang="he-IL" smtClean="0"/>
              <a:t>כ"ט/חשון/תשע"ז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BD14E-A094-4209-BD11-20DC1D1AD5E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00307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3BDBD-A251-4BA0-ADCA-71664ACBDFF8}" type="datetimeFigureOut">
              <a:rPr lang="he-IL" smtClean="0"/>
              <a:t>כ"ט/חשון/תשע"ז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BD14E-A094-4209-BD11-20DC1D1AD5E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77040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3BDBD-A251-4BA0-ADCA-71664ACBDFF8}" type="datetimeFigureOut">
              <a:rPr lang="he-IL" smtClean="0"/>
              <a:t>כ"ט/חשון/תשע"ז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BD14E-A094-4209-BD11-20DC1D1AD5E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72479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3BDBD-A251-4BA0-ADCA-71664ACBDFF8}" type="datetimeFigureOut">
              <a:rPr lang="he-IL" smtClean="0"/>
              <a:t>כ"ט/חשון/תשע"ז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BD14E-A094-4209-BD11-20DC1D1AD5E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72062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3BDBD-A251-4BA0-ADCA-71664ACBDFF8}" type="datetimeFigureOut">
              <a:rPr lang="he-IL" smtClean="0"/>
              <a:t>כ"ט/חשון/תשע"ז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BD14E-A094-4209-BD11-20DC1D1AD5E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40734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3BDBD-A251-4BA0-ADCA-71664ACBDFF8}" type="datetimeFigureOut">
              <a:rPr lang="he-IL" smtClean="0"/>
              <a:t>כ"ט/חשון/תשע"ז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BD14E-A094-4209-BD11-20DC1D1AD5E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11089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3BDBD-A251-4BA0-ADCA-71664ACBDFF8}" type="datetimeFigureOut">
              <a:rPr lang="he-IL" smtClean="0"/>
              <a:t>כ"ט/חשון/תשע"ז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BD14E-A094-4209-BD11-20DC1D1AD5E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24271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53BDBD-A251-4BA0-ADCA-71664ACBDFF8}" type="datetimeFigureOut">
              <a:rPr lang="he-IL" smtClean="0"/>
              <a:t>כ"ט/חשון/תשע"ז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4BD14E-A094-4209-BD11-20DC1D1AD5E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16720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6581954" y="629728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S</a:t>
            </a:r>
            <a:endParaRPr lang="he-IL" dirty="0"/>
          </a:p>
        </p:txBody>
      </p:sp>
      <p:sp>
        <p:nvSpPr>
          <p:cNvPr id="5" name="Oval 4"/>
          <p:cNvSpPr/>
          <p:nvPr/>
        </p:nvSpPr>
        <p:spPr>
          <a:xfrm>
            <a:off x="5949350" y="1584384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A</a:t>
            </a:r>
            <a:endParaRPr lang="he-IL" dirty="0"/>
          </a:p>
        </p:txBody>
      </p:sp>
      <p:sp>
        <p:nvSpPr>
          <p:cNvPr id="6" name="Oval 5"/>
          <p:cNvSpPr/>
          <p:nvPr/>
        </p:nvSpPr>
        <p:spPr>
          <a:xfrm>
            <a:off x="7214558" y="1584383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B</a:t>
            </a:r>
            <a:endParaRPr lang="he-IL" dirty="0"/>
          </a:p>
        </p:txBody>
      </p:sp>
      <p:sp>
        <p:nvSpPr>
          <p:cNvPr id="7" name="Oval 6"/>
          <p:cNvSpPr/>
          <p:nvPr/>
        </p:nvSpPr>
        <p:spPr>
          <a:xfrm>
            <a:off x="5924907" y="2763327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dirty="0" smtClean="0"/>
              <a:t>G</a:t>
            </a:r>
            <a:r>
              <a:rPr lang="en-US" baseline="-25000" dirty="0" smtClean="0"/>
              <a:t>1</a:t>
            </a:r>
            <a:endParaRPr lang="he-IL" baseline="-25000" dirty="0"/>
          </a:p>
        </p:txBody>
      </p:sp>
      <p:sp>
        <p:nvSpPr>
          <p:cNvPr id="8" name="Oval 7"/>
          <p:cNvSpPr/>
          <p:nvPr/>
        </p:nvSpPr>
        <p:spPr>
          <a:xfrm>
            <a:off x="7214558" y="2763327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dirty="0" smtClean="0"/>
              <a:t>G</a:t>
            </a:r>
            <a:r>
              <a:rPr lang="en-US" baseline="-25000" dirty="0" smtClean="0"/>
              <a:t>2</a:t>
            </a:r>
            <a:endParaRPr lang="he-IL" baseline="-25000" dirty="0"/>
          </a:p>
        </p:txBody>
      </p:sp>
      <p:cxnSp>
        <p:nvCxnSpPr>
          <p:cNvPr id="10" name="Straight Connector 9"/>
          <p:cNvCxnSpPr>
            <a:stCxn id="4" idx="3"/>
            <a:endCxn id="5" idx="0"/>
          </p:cNvCxnSpPr>
          <p:nvPr/>
        </p:nvCxnSpPr>
        <p:spPr>
          <a:xfrm flipH="1">
            <a:off x="6160698" y="990521"/>
            <a:ext cx="483158" cy="5938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4" idx="5"/>
            <a:endCxn id="6" idx="0"/>
          </p:cNvCxnSpPr>
          <p:nvPr/>
        </p:nvCxnSpPr>
        <p:spPr>
          <a:xfrm>
            <a:off x="6942747" y="990521"/>
            <a:ext cx="483159" cy="59386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6" idx="4"/>
            <a:endCxn id="8" idx="0"/>
          </p:cNvCxnSpPr>
          <p:nvPr/>
        </p:nvCxnSpPr>
        <p:spPr>
          <a:xfrm>
            <a:off x="7425906" y="2007078"/>
            <a:ext cx="0" cy="75624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5" idx="4"/>
            <a:endCxn id="7" idx="0"/>
          </p:cNvCxnSpPr>
          <p:nvPr/>
        </p:nvCxnSpPr>
        <p:spPr>
          <a:xfrm flipH="1">
            <a:off x="6136255" y="2007079"/>
            <a:ext cx="24443" cy="75624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136254" y="977023"/>
            <a:ext cx="277395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 smtClean="0"/>
              <a:t>5</a:t>
            </a:r>
            <a:endParaRPr lang="he-IL" sz="2000" dirty="0"/>
          </a:p>
        </p:txBody>
      </p:sp>
      <p:sp>
        <p:nvSpPr>
          <p:cNvPr id="21" name="TextBox 20"/>
          <p:cNvSpPr txBox="1"/>
          <p:nvPr/>
        </p:nvSpPr>
        <p:spPr>
          <a:xfrm>
            <a:off x="7302031" y="972926"/>
            <a:ext cx="69457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 smtClean="0"/>
              <a:t>10</a:t>
            </a:r>
            <a:endParaRPr lang="he-IL" sz="2000" dirty="0"/>
          </a:p>
        </p:txBody>
      </p:sp>
      <p:sp>
        <p:nvSpPr>
          <p:cNvPr id="22" name="TextBox 21"/>
          <p:cNvSpPr txBox="1"/>
          <p:nvPr/>
        </p:nvSpPr>
        <p:spPr>
          <a:xfrm>
            <a:off x="7724797" y="1584383"/>
            <a:ext cx="990760" cy="101566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 smtClean="0"/>
              <a:t>h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=10</a:t>
            </a:r>
          </a:p>
          <a:p>
            <a:r>
              <a:rPr lang="en-US" sz="2000" dirty="0" smtClean="0"/>
              <a:t>h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=30</a:t>
            </a:r>
            <a:endParaRPr lang="he-IL" sz="2000" dirty="0" smtClean="0"/>
          </a:p>
          <a:p>
            <a:endParaRPr lang="he-IL" sz="2000" dirty="0"/>
          </a:p>
        </p:txBody>
      </p:sp>
      <p:sp>
        <p:nvSpPr>
          <p:cNvPr id="23" name="TextBox 22"/>
          <p:cNvSpPr txBox="1"/>
          <p:nvPr/>
        </p:nvSpPr>
        <p:spPr>
          <a:xfrm>
            <a:off x="5169937" y="1625549"/>
            <a:ext cx="990760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 smtClean="0"/>
              <a:t>h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=5</a:t>
            </a:r>
          </a:p>
          <a:p>
            <a:r>
              <a:rPr lang="en-US" sz="2000" dirty="0" smtClean="0"/>
              <a:t>h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=50</a:t>
            </a:r>
            <a:endParaRPr lang="he-IL" sz="2000" dirty="0"/>
          </a:p>
        </p:txBody>
      </p:sp>
      <p:cxnSp>
        <p:nvCxnSpPr>
          <p:cNvPr id="24" name="Straight Connector 23"/>
          <p:cNvCxnSpPr>
            <a:stCxn id="5" idx="5"/>
            <a:endCxn id="8" idx="1"/>
          </p:cNvCxnSpPr>
          <p:nvPr/>
        </p:nvCxnSpPr>
        <p:spPr>
          <a:xfrm>
            <a:off x="6310143" y="1945177"/>
            <a:ext cx="966317" cy="88005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6" idx="3"/>
            <a:endCxn id="7" idx="7"/>
          </p:cNvCxnSpPr>
          <p:nvPr/>
        </p:nvCxnSpPr>
        <p:spPr>
          <a:xfrm flipH="1">
            <a:off x="6285700" y="1945176"/>
            <a:ext cx="990760" cy="88005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342634" y="1702141"/>
            <a:ext cx="445082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 smtClean="0"/>
              <a:t>50</a:t>
            </a:r>
            <a:endParaRPr lang="he-IL" sz="2000" dirty="0"/>
          </a:p>
        </p:txBody>
      </p:sp>
      <p:sp>
        <p:nvSpPr>
          <p:cNvPr id="31" name="TextBox 30"/>
          <p:cNvSpPr txBox="1"/>
          <p:nvPr/>
        </p:nvSpPr>
        <p:spPr>
          <a:xfrm>
            <a:off x="6824974" y="1702141"/>
            <a:ext cx="570701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 smtClean="0"/>
              <a:t>10</a:t>
            </a:r>
            <a:endParaRPr lang="he-IL" sz="2000" dirty="0"/>
          </a:p>
        </p:txBody>
      </p:sp>
      <p:sp>
        <p:nvSpPr>
          <p:cNvPr id="32" name="TextBox 31"/>
          <p:cNvSpPr txBox="1"/>
          <p:nvPr/>
        </p:nvSpPr>
        <p:spPr>
          <a:xfrm>
            <a:off x="7027653" y="2178245"/>
            <a:ext cx="54769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 smtClean="0"/>
              <a:t>50</a:t>
            </a:r>
            <a:endParaRPr lang="he-IL" sz="2000" dirty="0"/>
          </a:p>
        </p:txBody>
      </p:sp>
      <p:sp>
        <p:nvSpPr>
          <p:cNvPr id="33" name="TextBox 32"/>
          <p:cNvSpPr txBox="1"/>
          <p:nvPr/>
        </p:nvSpPr>
        <p:spPr>
          <a:xfrm>
            <a:off x="6137394" y="2167816"/>
            <a:ext cx="277395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 smtClean="0"/>
              <a:t>5</a:t>
            </a:r>
            <a:endParaRPr lang="he-IL" sz="2000" dirty="0"/>
          </a:p>
        </p:txBody>
      </p:sp>
      <p:sp>
        <p:nvSpPr>
          <p:cNvPr id="34" name="TextBox 33"/>
          <p:cNvSpPr txBox="1"/>
          <p:nvPr/>
        </p:nvSpPr>
        <p:spPr>
          <a:xfrm>
            <a:off x="7083771" y="86970"/>
            <a:ext cx="1930920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 smtClean="0"/>
              <a:t>h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=10</a:t>
            </a:r>
          </a:p>
          <a:p>
            <a:r>
              <a:rPr lang="en-US" sz="2000" dirty="0" smtClean="0"/>
              <a:t>h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=40</a:t>
            </a:r>
            <a:endParaRPr lang="he-IL" sz="2000" dirty="0"/>
          </a:p>
        </p:txBody>
      </p:sp>
      <p:sp>
        <p:nvSpPr>
          <p:cNvPr id="35" name="TextBox 34"/>
          <p:cNvSpPr txBox="1"/>
          <p:nvPr/>
        </p:nvSpPr>
        <p:spPr>
          <a:xfrm>
            <a:off x="7996608" y="209237"/>
            <a:ext cx="193092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 err="1" smtClean="0"/>
              <a:t>F</a:t>
            </a:r>
            <a:r>
              <a:rPr lang="en-US" sz="2000" baseline="-25000" dirty="0" err="1" smtClean="0"/>
              <a:t>max</a:t>
            </a:r>
            <a:r>
              <a:rPr lang="en-US" sz="2000" dirty="0" smtClean="0"/>
              <a:t>(S)=40</a:t>
            </a:r>
            <a:endParaRPr lang="he-IL" sz="2000" dirty="0"/>
          </a:p>
        </p:txBody>
      </p:sp>
      <p:sp>
        <p:nvSpPr>
          <p:cNvPr id="36" name="TextBox 35"/>
          <p:cNvSpPr txBox="1"/>
          <p:nvPr/>
        </p:nvSpPr>
        <p:spPr>
          <a:xfrm>
            <a:off x="8620062" y="1702141"/>
            <a:ext cx="193092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 err="1" smtClean="0"/>
              <a:t>F</a:t>
            </a:r>
            <a:r>
              <a:rPr lang="en-US" sz="2000" baseline="-25000" dirty="0" err="1" smtClean="0"/>
              <a:t>max</a:t>
            </a:r>
            <a:r>
              <a:rPr lang="en-US" sz="2000" dirty="0" smtClean="0"/>
              <a:t>(B)=40</a:t>
            </a:r>
            <a:endParaRPr lang="he-IL" sz="2000" dirty="0"/>
          </a:p>
        </p:txBody>
      </p:sp>
      <p:sp>
        <p:nvSpPr>
          <p:cNvPr id="37" name="TextBox 36"/>
          <p:cNvSpPr txBox="1"/>
          <p:nvPr/>
        </p:nvSpPr>
        <p:spPr>
          <a:xfrm>
            <a:off x="3709100" y="1595675"/>
            <a:ext cx="193092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 err="1" smtClean="0"/>
              <a:t>F</a:t>
            </a:r>
            <a:r>
              <a:rPr lang="en-US" sz="2000" baseline="-25000" dirty="0" err="1" smtClean="0"/>
              <a:t>max</a:t>
            </a:r>
            <a:r>
              <a:rPr lang="en-US" sz="2000" dirty="0" smtClean="0"/>
              <a:t>(A)=55</a:t>
            </a:r>
            <a:endParaRPr lang="he-IL" sz="2000" dirty="0"/>
          </a:p>
        </p:txBody>
      </p:sp>
      <p:sp>
        <p:nvSpPr>
          <p:cNvPr id="38" name="TextBox 37"/>
          <p:cNvSpPr txBox="1"/>
          <p:nvPr/>
        </p:nvSpPr>
        <p:spPr>
          <a:xfrm>
            <a:off x="3709100" y="2805658"/>
            <a:ext cx="193092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 err="1" smtClean="0"/>
              <a:t>F</a:t>
            </a:r>
            <a:r>
              <a:rPr lang="en-US" sz="2000" baseline="-25000" dirty="0" err="1" smtClean="0"/>
              <a:t>max</a:t>
            </a:r>
            <a:r>
              <a:rPr lang="en-US" sz="2000" dirty="0" smtClean="0"/>
              <a:t>(G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)=40</a:t>
            </a:r>
            <a:endParaRPr lang="he-IL" sz="2000" dirty="0"/>
          </a:p>
        </p:txBody>
      </p:sp>
      <p:sp>
        <p:nvSpPr>
          <p:cNvPr id="39" name="TextBox 38"/>
          <p:cNvSpPr txBox="1"/>
          <p:nvPr/>
        </p:nvSpPr>
        <p:spPr>
          <a:xfrm>
            <a:off x="8624172" y="2763327"/>
            <a:ext cx="193092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 err="1" smtClean="0"/>
              <a:t>F</a:t>
            </a:r>
            <a:r>
              <a:rPr lang="en-US" sz="2000" baseline="-25000" dirty="0" err="1" smtClean="0"/>
              <a:t>max</a:t>
            </a:r>
            <a:r>
              <a:rPr lang="en-US" sz="2000" dirty="0" smtClean="0"/>
              <a:t>(G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)=80</a:t>
            </a:r>
            <a:endParaRPr lang="he-IL" sz="2000" dirty="0"/>
          </a:p>
        </p:txBody>
      </p:sp>
      <p:sp>
        <p:nvSpPr>
          <p:cNvPr id="40" name="TextBox 39"/>
          <p:cNvSpPr txBox="1"/>
          <p:nvPr/>
        </p:nvSpPr>
        <p:spPr>
          <a:xfrm>
            <a:off x="5144640" y="2693056"/>
            <a:ext cx="990760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 smtClean="0"/>
              <a:t>h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=0</a:t>
            </a:r>
          </a:p>
          <a:p>
            <a:r>
              <a:rPr lang="en-US" sz="2000" dirty="0" smtClean="0"/>
              <a:t>h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=20</a:t>
            </a:r>
            <a:endParaRPr lang="he-IL" sz="2000" dirty="0"/>
          </a:p>
        </p:txBody>
      </p:sp>
      <p:sp>
        <p:nvSpPr>
          <p:cNvPr id="41" name="TextBox 40"/>
          <p:cNvSpPr txBox="1"/>
          <p:nvPr/>
        </p:nvSpPr>
        <p:spPr>
          <a:xfrm>
            <a:off x="7786699" y="2611078"/>
            <a:ext cx="990760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 smtClean="0"/>
              <a:t>h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=20</a:t>
            </a:r>
          </a:p>
          <a:p>
            <a:r>
              <a:rPr lang="en-US" sz="2000" dirty="0" smtClean="0"/>
              <a:t>h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=0</a:t>
            </a:r>
            <a:endParaRPr lang="he-IL" sz="2000" dirty="0"/>
          </a:p>
        </p:txBody>
      </p:sp>
      <p:sp>
        <p:nvSpPr>
          <p:cNvPr id="42" name="Rounded Rectangular Callout 41"/>
          <p:cNvSpPr/>
          <p:nvPr/>
        </p:nvSpPr>
        <p:spPr>
          <a:xfrm>
            <a:off x="1049527" y="2763327"/>
            <a:ext cx="1413163" cy="507870"/>
          </a:xfrm>
          <a:prstGeom prst="wedgeRoundRectCallout">
            <a:avLst>
              <a:gd name="adj1" fmla="val 98775"/>
              <a:gd name="adj2" fmla="val 1248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Inconsistent</a:t>
            </a:r>
            <a:endParaRPr lang="he-IL" dirty="0"/>
          </a:p>
        </p:txBody>
      </p:sp>
      <p:sp>
        <p:nvSpPr>
          <p:cNvPr id="43" name="TextBox 42"/>
          <p:cNvSpPr txBox="1"/>
          <p:nvPr/>
        </p:nvSpPr>
        <p:spPr>
          <a:xfrm>
            <a:off x="665018" y="440913"/>
            <a:ext cx="1797672" cy="120032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 smtClean="0"/>
              <a:t>Expansion order:</a:t>
            </a:r>
          </a:p>
          <a:p>
            <a:pPr algn="ctr"/>
            <a:r>
              <a:rPr lang="en-US" dirty="0" smtClean="0"/>
              <a:t>S(40)</a:t>
            </a:r>
          </a:p>
          <a:p>
            <a:pPr algn="ctr"/>
            <a:r>
              <a:rPr lang="en-US" dirty="0" smtClean="0"/>
              <a:t>B(40)</a:t>
            </a:r>
          </a:p>
          <a:p>
            <a:pPr algn="ctr"/>
            <a:r>
              <a:rPr lang="en-US" dirty="0" smtClean="0"/>
              <a:t>G</a:t>
            </a:r>
            <a:r>
              <a:rPr lang="en-US" baseline="-25000" dirty="0" smtClean="0"/>
              <a:t>1</a:t>
            </a:r>
            <a:r>
              <a:rPr lang="en-US" dirty="0" smtClean="0"/>
              <a:t>(40)</a:t>
            </a:r>
          </a:p>
        </p:txBody>
      </p:sp>
    </p:spTree>
    <p:extLst>
      <p:ext uri="{BB962C8B-B14F-4D97-AF65-F5344CB8AC3E}">
        <p14:creationId xmlns:p14="http://schemas.microsoft.com/office/powerpoint/2010/main" val="2174201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5506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95059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46</Words>
  <Application>Microsoft Office PowerPoint</Application>
  <PresentationFormat>Widescreen</PresentationFormat>
  <Paragraphs>31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Roni Stern</dc:creator>
  <cp:lastModifiedBy>Roni Stern</cp:lastModifiedBy>
  <cp:revision>10</cp:revision>
  <dcterms:created xsi:type="dcterms:W3CDTF">2016-11-30T14:23:21Z</dcterms:created>
  <dcterms:modified xsi:type="dcterms:W3CDTF">2016-11-30T14:36:42Z</dcterms:modified>
</cp:coreProperties>
</file>