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4" r:id="rId7"/>
    <p:sldId id="268" r:id="rId8"/>
    <p:sldId id="269" r:id="rId9"/>
    <p:sldId id="270" r:id="rId10"/>
    <p:sldId id="265" r:id="rId11"/>
    <p:sldId id="271" r:id="rId12"/>
    <p:sldId id="267" r:id="rId13"/>
    <p:sldId id="266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collaborations\Search\k-goal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nGoals</a:t>
            </a:r>
            <a:r>
              <a:rPr lang="en-US" dirty="0"/>
              <a:t> = 128</a:t>
            </a:r>
          </a:p>
        </c:rich>
      </c:tx>
      <c:layout>
        <c:manualLayout>
          <c:xMode val="edge"/>
          <c:yMode val="edge"/>
          <c:x val="0.33764422282278544"/>
          <c:y val="1.503759398496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DH!$E$108:$E$114</c:f>
              <c:numCache>
                <c:formatCode>General</c:formatCode>
                <c:ptCount val="7"/>
                <c:pt idx="0">
                  <c:v>212.93340000000001</c:v>
                </c:pt>
                <c:pt idx="1">
                  <c:v>131.67463989999999</c:v>
                </c:pt>
                <c:pt idx="2">
                  <c:v>79.492198999999999</c:v>
                </c:pt>
                <c:pt idx="3">
                  <c:v>50.966909999999999</c:v>
                </c:pt>
                <c:pt idx="4">
                  <c:v>35.792149999999999</c:v>
                </c:pt>
                <c:pt idx="5">
                  <c:v>25.8185699</c:v>
                </c:pt>
                <c:pt idx="6">
                  <c:v>22.1269499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DE-430B-9A54-6BDBD6DB783E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DH!$K$115:$Q$115</c:f>
              <c:numCache>
                <c:formatCode>General</c:formatCode>
                <c:ptCount val="7"/>
                <c:pt idx="0">
                  <c:v>6.5601098999999996</c:v>
                </c:pt>
                <c:pt idx="1">
                  <c:v>6.5601098999999996</c:v>
                </c:pt>
                <c:pt idx="2">
                  <c:v>6.5601098999999996</c:v>
                </c:pt>
                <c:pt idx="3">
                  <c:v>6.5601098999999996</c:v>
                </c:pt>
                <c:pt idx="4">
                  <c:v>6.5601098999999996</c:v>
                </c:pt>
                <c:pt idx="5">
                  <c:v>6.5601098999999996</c:v>
                </c:pt>
                <c:pt idx="6">
                  <c:v>6.5601098999999996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DE-430B-9A54-6BDBD6DB783E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DH!$E$116:$E$122</c:f>
              <c:numCache>
                <c:formatCode>General</c:formatCode>
                <c:ptCount val="7"/>
                <c:pt idx="0">
                  <c:v>25.288879999999999</c:v>
                </c:pt>
                <c:pt idx="1">
                  <c:v>32.535709900000001</c:v>
                </c:pt>
                <c:pt idx="2">
                  <c:v>38.431809899999998</c:v>
                </c:pt>
                <c:pt idx="3">
                  <c:v>42.501049899999998</c:v>
                </c:pt>
                <c:pt idx="4">
                  <c:v>51.014360000000003</c:v>
                </c:pt>
                <c:pt idx="5">
                  <c:v>65.242239999999995</c:v>
                </c:pt>
                <c:pt idx="6">
                  <c:v>97.739269899999996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DE-430B-9A54-6BDBD6DB7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0"/>
        <c:min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32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DH!$E$78:$E$84</c:f>
              <c:numCache>
                <c:formatCode>General</c:formatCode>
                <c:ptCount val="7"/>
                <c:pt idx="0">
                  <c:v>54.614400000000003</c:v>
                </c:pt>
                <c:pt idx="1">
                  <c:v>32.884099999999997</c:v>
                </c:pt>
                <c:pt idx="2">
                  <c:v>20.0567399</c:v>
                </c:pt>
                <c:pt idx="3">
                  <c:v>12.898709999999999</c:v>
                </c:pt>
                <c:pt idx="4">
                  <c:v>8.9842499</c:v>
                </c:pt>
                <c:pt idx="5">
                  <c:v>6.4470299000000004</c:v>
                </c:pt>
                <c:pt idx="6">
                  <c:v>5.5502599999999997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3-42B6-BAC3-0C5D3CE2136D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DH!$K$85:$Q$85</c:f>
              <c:numCache>
                <c:formatCode>General</c:formatCode>
                <c:ptCount val="7"/>
                <c:pt idx="0">
                  <c:v>6.1098600000000003</c:v>
                </c:pt>
                <c:pt idx="1">
                  <c:v>6.1098600000000003</c:v>
                </c:pt>
                <c:pt idx="2">
                  <c:v>6.1098600000000003</c:v>
                </c:pt>
                <c:pt idx="3">
                  <c:v>6.1098600000000003</c:v>
                </c:pt>
                <c:pt idx="4">
                  <c:v>6.1098600000000003</c:v>
                </c:pt>
                <c:pt idx="5">
                  <c:v>6.1098600000000003</c:v>
                </c:pt>
                <c:pt idx="6">
                  <c:v>6.1098600000000003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3-42B6-BAC3-0C5D3CE2136D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DH!$E$86:$E$92</c:f>
              <c:numCache>
                <c:formatCode>General</c:formatCode>
                <c:ptCount val="7"/>
                <c:pt idx="0">
                  <c:v>9.5602499000000005</c:v>
                </c:pt>
                <c:pt idx="1">
                  <c:v>8.1032198999999991</c:v>
                </c:pt>
                <c:pt idx="2">
                  <c:v>7.0292098999999997</c:v>
                </c:pt>
                <c:pt idx="3">
                  <c:v>6.3964990000000004</c:v>
                </c:pt>
                <c:pt idx="4">
                  <c:v>6.7746499</c:v>
                </c:pt>
                <c:pt idx="5">
                  <c:v>7.7064298999999998</c:v>
                </c:pt>
                <c:pt idx="6">
                  <c:v>9.8323300000000007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3-42B6-BAC3-0C5D3CE21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F-4175-B1DC-C34292850808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F-4175-B1DC-C34292850808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F-4175-B1DC-C34292850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8</a:t>
            </a:r>
          </a:p>
        </c:rich>
      </c:tx>
      <c:layout>
        <c:manualLayout>
          <c:xMode val="edge"/>
          <c:yMode val="edge"/>
          <c:x val="0.40358975415747939"/>
          <c:y val="3.5087705449566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DH!$E$48:$E$54</c:f>
              <c:numCache>
                <c:formatCode>General</c:formatCode>
                <c:ptCount val="7"/>
                <c:pt idx="0">
                  <c:v>13.352080000000001</c:v>
                </c:pt>
                <c:pt idx="1">
                  <c:v>8.0247098999999995</c:v>
                </c:pt>
                <c:pt idx="2">
                  <c:v>5.0854299000000003</c:v>
                </c:pt>
                <c:pt idx="3">
                  <c:v>3.2546599000000001</c:v>
                </c:pt>
                <c:pt idx="4">
                  <c:v>2.2361099000000002</c:v>
                </c:pt>
                <c:pt idx="5">
                  <c:v>1.6377299999999999</c:v>
                </c:pt>
                <c:pt idx="6">
                  <c:v>1.40201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0-45A2-B93D-7D62BEC063B3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DH!$K$55:$Q$55</c:f>
              <c:numCache>
                <c:formatCode>General</c:formatCode>
                <c:ptCount val="7"/>
                <c:pt idx="0">
                  <c:v>5.5664299000000002</c:v>
                </c:pt>
                <c:pt idx="1">
                  <c:v>5.5664299000000002</c:v>
                </c:pt>
                <c:pt idx="2">
                  <c:v>5.5664299000000002</c:v>
                </c:pt>
                <c:pt idx="3">
                  <c:v>5.5664299000000002</c:v>
                </c:pt>
                <c:pt idx="4">
                  <c:v>5.5664299000000002</c:v>
                </c:pt>
                <c:pt idx="5">
                  <c:v>5.5664299000000002</c:v>
                </c:pt>
                <c:pt idx="6">
                  <c:v>5.5664299000000002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40-45A2-B93D-7D62BEC063B3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DH!$E$56:$E$62</c:f>
              <c:numCache>
                <c:formatCode>General</c:formatCode>
                <c:ptCount val="7"/>
                <c:pt idx="0">
                  <c:v>5.4789798999999997</c:v>
                </c:pt>
                <c:pt idx="1">
                  <c:v>3.6171600000000002</c:v>
                </c:pt>
                <c:pt idx="2">
                  <c:v>2.6305499999999999</c:v>
                </c:pt>
                <c:pt idx="3">
                  <c:v>1.9241699999999999</c:v>
                </c:pt>
                <c:pt idx="4">
                  <c:v>1.6248598999999999</c:v>
                </c:pt>
                <c:pt idx="5">
                  <c:v>1.5324899000000001</c:v>
                </c:pt>
                <c:pt idx="6">
                  <c:v>1.5948199000000001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40-45A2-B93D-7D62BEC06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16</a:t>
            </a:r>
          </a:p>
        </c:rich>
      </c:tx>
      <c:layout>
        <c:manualLayout>
          <c:xMode val="edge"/>
          <c:yMode val="edge"/>
          <c:x val="0.3460818204298638"/>
          <c:y val="3.0075176099628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DH!$E$63:$E$69</c:f>
              <c:numCache>
                <c:formatCode>General</c:formatCode>
                <c:ptCount val="7"/>
                <c:pt idx="0">
                  <c:v>26.633699</c:v>
                </c:pt>
                <c:pt idx="1">
                  <c:v>16.307680000000001</c:v>
                </c:pt>
                <c:pt idx="2">
                  <c:v>9.99</c:v>
                </c:pt>
                <c:pt idx="3">
                  <c:v>6.3281799999999997</c:v>
                </c:pt>
                <c:pt idx="4">
                  <c:v>4.4335598999999997</c:v>
                </c:pt>
                <c:pt idx="5">
                  <c:v>3.2239200000000001</c:v>
                </c:pt>
                <c:pt idx="6">
                  <c:v>2.7825000000000002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2E-4D1A-B4D3-6727661F4409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DH!$K$70:$Q$70</c:f>
              <c:numCache>
                <c:formatCode>General</c:formatCode>
                <c:ptCount val="7"/>
                <c:pt idx="0">
                  <c:v>5.8702199999999998</c:v>
                </c:pt>
                <c:pt idx="1">
                  <c:v>5.8702199999999998</c:v>
                </c:pt>
                <c:pt idx="2">
                  <c:v>5.8702199999999998</c:v>
                </c:pt>
                <c:pt idx="3">
                  <c:v>5.8702199999999998</c:v>
                </c:pt>
                <c:pt idx="4">
                  <c:v>5.8702199999999998</c:v>
                </c:pt>
                <c:pt idx="5">
                  <c:v>5.8702199999999998</c:v>
                </c:pt>
                <c:pt idx="6">
                  <c:v>5.8702199999999998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2E-4D1A-B4D3-6727661F4409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DH!$E$71:$E$77</c:f>
              <c:numCache>
                <c:formatCode>General</c:formatCode>
                <c:ptCount val="7"/>
                <c:pt idx="0">
                  <c:v>7.1040200000000002</c:v>
                </c:pt>
                <c:pt idx="1">
                  <c:v>5.1781699999999997</c:v>
                </c:pt>
                <c:pt idx="2">
                  <c:v>3.9237000000000002</c:v>
                </c:pt>
                <c:pt idx="3">
                  <c:v>3.2227800000000002</c:v>
                </c:pt>
                <c:pt idx="4">
                  <c:v>3.0691000000000002</c:v>
                </c:pt>
                <c:pt idx="5">
                  <c:v>3.1688198999999999</c:v>
                </c:pt>
                <c:pt idx="6">
                  <c:v>3.6809199000000001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2E-4D1A-B4D3-6727661F4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nGoals = 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 Goal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DH!$E$33:$E$39</c:f>
              <c:numCache>
                <c:formatCode>General</c:formatCode>
                <c:ptCount val="7"/>
                <c:pt idx="0">
                  <c:v>6.8931899000000003</c:v>
                </c:pt>
                <c:pt idx="1">
                  <c:v>4.0824299999999996</c:v>
                </c:pt>
                <c:pt idx="2">
                  <c:v>2.7252700000000001</c:v>
                </c:pt>
                <c:pt idx="3">
                  <c:v>1.6722699999999999</c:v>
                </c:pt>
                <c:pt idx="4">
                  <c:v>1.1552800000000001</c:v>
                </c:pt>
                <c:pt idx="5">
                  <c:v>0.85159899999999999</c:v>
                </c:pt>
                <c:pt idx="6">
                  <c:v>0.71989999999999998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76-4DFC-9F9B-01C29F7FC950}"/>
            </c:ext>
          </c:extLst>
        </c:ser>
        <c:ser>
          <c:idx val="3"/>
          <c:order val="1"/>
          <c:tx>
            <c:v>Uniform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DH!$K$40:$Q$40</c:f>
              <c:numCache>
                <c:formatCode>General</c:formatCode>
                <c:ptCount val="7"/>
                <c:pt idx="0">
                  <c:v>5.12155</c:v>
                </c:pt>
                <c:pt idx="1">
                  <c:v>5.12155</c:v>
                </c:pt>
                <c:pt idx="2">
                  <c:v>5.12155</c:v>
                </c:pt>
                <c:pt idx="3">
                  <c:v>5.12155</c:v>
                </c:pt>
                <c:pt idx="4">
                  <c:v>5.12155</c:v>
                </c:pt>
                <c:pt idx="5">
                  <c:v>5.12155</c:v>
                </c:pt>
                <c:pt idx="6">
                  <c:v>5.12155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76-4DFC-9F9B-01C29F7FC950}"/>
            </c:ext>
          </c:extLst>
        </c:ser>
        <c:ser>
          <c:idx val="0"/>
          <c:order val="2"/>
          <c:tx>
            <c:v>Min (Lazy Update)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DH!$D$3:$D$9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16</c:v>
                </c:pt>
                <c:pt idx="6">
                  <c:v>32</c:v>
                </c:pt>
              </c:numCache>
            </c:numRef>
          </c:cat>
          <c:val>
            <c:numRef>
              <c:f>DH!$E$41:$E$47</c:f>
              <c:numCache>
                <c:formatCode>General</c:formatCode>
                <c:ptCount val="7"/>
                <c:pt idx="0">
                  <c:v>4.0449298999999996</c:v>
                </c:pt>
                <c:pt idx="1">
                  <c:v>2.50265</c:v>
                </c:pt>
                <c:pt idx="2">
                  <c:v>1.7122200000000001</c:v>
                </c:pt>
                <c:pt idx="3">
                  <c:v>1.1795599999999999</c:v>
                </c:pt>
                <c:pt idx="4">
                  <c:v>0.91041000000000005</c:v>
                </c:pt>
                <c:pt idx="5">
                  <c:v>0.78242990000000001</c:v>
                </c:pt>
                <c:pt idx="6">
                  <c:v>0.73977990000000005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76-4DFC-9F9B-01C29F7FC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546560"/>
        <c:axId val="715546888"/>
      </c:lineChart>
      <c:catAx>
        <c:axId val="71554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Number of pivots.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888"/>
        <c:crosses val="autoZero"/>
        <c:auto val="1"/>
        <c:lblAlgn val="ctr"/>
        <c:lblOffset val="100"/>
        <c:noMultiLvlLbl val="0"/>
      </c:catAx>
      <c:valAx>
        <c:axId val="7155468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(ms.)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155465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כ"ז/טבת/תשע"ז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1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55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632" y="1928595"/>
                <a:ext cx="149085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0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33" y="680835"/>
                <a:ext cx="258318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102442" y="3301791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81" y="2756332"/>
                <a:ext cx="258318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03" y="633873"/>
                <a:ext cx="258318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82" y="2921793"/>
                <a:ext cx="258318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513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3118" y="2346375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3888946" y="1241286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1335078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42151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2433356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5524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479834" y="2405750"/>
            <a:ext cx="5638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12</a:t>
            </a:r>
            <a:endParaRPr lang="he-IL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95593" y="112248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45" name="TextBox 144"/>
          <p:cNvSpPr txBox="1"/>
          <p:nvPr/>
        </p:nvSpPr>
        <p:spPr>
          <a:xfrm>
            <a:off x="7015844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822917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he-IL" sz="1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b="0" dirty="0" smtClean="0"/>
              </a:p>
              <a:p>
                <a:endParaRPr lang="he-IL" sz="14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8114122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16290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030921" y="3806909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404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2" y="1048205"/>
            <a:ext cx="5733882" cy="57420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66" y="1071331"/>
            <a:ext cx="5717524" cy="57175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9357" y="124875"/>
            <a:ext cx="176362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Min-f</a:t>
            </a:r>
            <a:endParaRPr lang="he-IL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36056" y="124875"/>
            <a:ext cx="18742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Max-f</a:t>
            </a:r>
            <a:endParaRPr lang="he-IL" sz="5400" b="1" dirty="0"/>
          </a:p>
        </p:txBody>
      </p:sp>
    </p:spTree>
    <p:extLst>
      <p:ext uri="{BB962C8B-B14F-4D97-AF65-F5344CB8AC3E}">
        <p14:creationId xmlns:p14="http://schemas.microsoft.com/office/powerpoint/2010/main" val="396233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31332"/>
              </p:ext>
            </p:extLst>
          </p:nvPr>
        </p:nvGraphicFramePr>
        <p:xfrm>
          <a:off x="8931478" y="0"/>
          <a:ext cx="2329295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474094"/>
              </p:ext>
            </p:extLst>
          </p:nvPr>
        </p:nvGraphicFramePr>
        <p:xfrm>
          <a:off x="6602183" y="39833"/>
          <a:ext cx="2329295" cy="255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39086"/>
              </p:ext>
            </p:extLst>
          </p:nvPr>
        </p:nvGraphicFramePr>
        <p:xfrm>
          <a:off x="0" y="0"/>
          <a:ext cx="2416133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7563"/>
              </p:ext>
            </p:extLst>
          </p:nvPr>
        </p:nvGraphicFramePr>
        <p:xfrm>
          <a:off x="2224189" y="19050"/>
          <a:ext cx="2329296" cy="253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661477"/>
              </p:ext>
            </p:extLst>
          </p:nvPr>
        </p:nvGraphicFramePr>
        <p:xfrm>
          <a:off x="4346778" y="38100"/>
          <a:ext cx="2329296" cy="253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52076"/>
              </p:ext>
            </p:extLst>
          </p:nvPr>
        </p:nvGraphicFramePr>
        <p:xfrm>
          <a:off x="368301" y="2768600"/>
          <a:ext cx="5168900" cy="307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/>
        </p:nvSpPr>
        <p:spPr>
          <a:xfrm>
            <a:off x="4283278" y="4562478"/>
            <a:ext cx="1854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210456" y="4590279"/>
            <a:ext cx="138017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Lazy kA*min</a:t>
            </a:r>
            <a:endParaRPr lang="he-IL" sz="12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102" y="471055"/>
            <a:ext cx="1047381" cy="6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19093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48580" y="1441787"/>
            <a:ext cx="137298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(A)=(5,50)</a:t>
            </a:r>
          </a:p>
          <a:p>
            <a:r>
              <a:rPr lang="en-US" sz="2000" dirty="0" err="1"/>
              <a:t>F</a:t>
            </a:r>
            <a:r>
              <a:rPr lang="en-US" sz="2000" baseline="-25000" dirty="0" err="1"/>
              <a:t>max</a:t>
            </a:r>
            <a:r>
              <a:rPr lang="en-US" sz="2000" dirty="0"/>
              <a:t>(A)=</a:t>
            </a:r>
            <a:r>
              <a:rPr lang="en-US" sz="2000" dirty="0" smtClean="0"/>
              <a:t>55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6509" y="144178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(B)=(10,30)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2154" y="120247"/>
            <a:ext cx="15420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(S)=(10,40)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4548580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)=(0,20)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3163" y="2632023"/>
            <a:ext cx="179759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)=(20,0)</a:t>
            </a:r>
          </a:p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818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8140644" y="4176983"/>
            <a:ext cx="2217072" cy="2785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5279" y="546451"/>
            <a:ext cx="1590527" cy="20834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403" y="546451"/>
            <a:ext cx="1662452" cy="208840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32638" y="66384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1" name="Oval 20"/>
          <p:cNvSpPr/>
          <p:nvPr/>
        </p:nvSpPr>
        <p:spPr>
          <a:xfrm>
            <a:off x="2904643" y="220719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392121" y="21778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8" name="Line Callout 1 27"/>
          <p:cNvSpPr/>
          <p:nvPr/>
        </p:nvSpPr>
        <p:spPr>
          <a:xfrm>
            <a:off x="818134" y="784506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9" name="Line Callout 1 28"/>
          <p:cNvSpPr/>
          <p:nvPr/>
        </p:nvSpPr>
        <p:spPr>
          <a:xfrm>
            <a:off x="5223165" y="784506"/>
            <a:ext cx="1748589" cy="604062"/>
          </a:xfrm>
          <a:prstGeom prst="borderCallout1">
            <a:avLst>
              <a:gd name="adj1" fmla="val 172781"/>
              <a:gd name="adj2" fmla="val -33103"/>
              <a:gd name="adj3" fmla="val 120468"/>
              <a:gd name="adj4" fmla="val 2130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109363">
            <a:off x="3240417" y="4576145"/>
            <a:ext cx="1693194" cy="20834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1605762" y="4572076"/>
            <a:ext cx="1662452" cy="208840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053477" y="535550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1334567" y="54049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783225" y="536290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5" name="Line Callout 1 34"/>
          <p:cNvSpPr/>
          <p:nvPr/>
        </p:nvSpPr>
        <p:spPr>
          <a:xfrm>
            <a:off x="1432450" y="4210540"/>
            <a:ext cx="1748589" cy="604062"/>
          </a:xfrm>
          <a:prstGeom prst="borderCallout1">
            <a:avLst>
              <a:gd name="adj1" fmla="val 194027"/>
              <a:gd name="adj2" fmla="val 44878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36" name="Line Callout 1 35"/>
          <p:cNvSpPr/>
          <p:nvPr/>
        </p:nvSpPr>
        <p:spPr>
          <a:xfrm>
            <a:off x="3478560" y="421410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26914">
            <a:off x="8136190" y="4423679"/>
            <a:ext cx="1693194" cy="2294534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7853496" y="531147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45" name="Oval 44"/>
          <p:cNvSpPr/>
          <p:nvPr/>
        </p:nvSpPr>
        <p:spPr>
          <a:xfrm>
            <a:off x="10334027" y="533997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9775654" y="53399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47" name="Line Callout 1 46"/>
          <p:cNvSpPr/>
          <p:nvPr/>
        </p:nvSpPr>
        <p:spPr>
          <a:xfrm>
            <a:off x="9705877" y="3908509"/>
            <a:ext cx="1748589" cy="604062"/>
          </a:xfrm>
          <a:prstGeom prst="borderCallout1">
            <a:avLst>
              <a:gd name="adj1" fmla="val 182013"/>
              <a:gd name="adj2" fmla="val 9186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48" name="Line Callout 1 47"/>
          <p:cNvSpPr/>
          <p:nvPr/>
        </p:nvSpPr>
        <p:spPr>
          <a:xfrm>
            <a:off x="7853496" y="394791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8225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1526813" y="818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222223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28891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5655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" idx="6"/>
            <a:endCxn id="23" idx="2"/>
          </p:cNvCxnSpPr>
          <p:nvPr/>
        </p:nvCxnSpPr>
        <p:spPr>
          <a:xfrm>
            <a:off x="1204949" y="1030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6"/>
            <a:endCxn id="24" idx="2"/>
          </p:cNvCxnSpPr>
          <p:nvPr/>
        </p:nvCxnSpPr>
        <p:spPr>
          <a:xfrm flipV="1">
            <a:off x="1949508" y="1030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5" idx="2"/>
          </p:cNvCxnSpPr>
          <p:nvPr/>
        </p:nvCxnSpPr>
        <p:spPr>
          <a:xfrm>
            <a:off x="2644929" y="1030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</p:cNvCxnSpPr>
          <p:nvPr/>
        </p:nvCxnSpPr>
        <p:spPr>
          <a:xfrm>
            <a:off x="3311881" y="1030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2"/>
          </p:cNvCxnSpPr>
          <p:nvPr/>
        </p:nvCxnSpPr>
        <p:spPr>
          <a:xfrm>
            <a:off x="4390506" y="1030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56402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3906421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056440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78225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1" name="Oval 50"/>
          <p:cNvSpPr/>
          <p:nvPr/>
        </p:nvSpPr>
        <p:spPr>
          <a:xfrm>
            <a:off x="1526813" y="3104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222223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8891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5655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55" name="Straight Connector 54"/>
          <p:cNvCxnSpPr>
            <a:stCxn id="50" idx="6"/>
            <a:endCxn id="51" idx="2"/>
          </p:cNvCxnSpPr>
          <p:nvPr/>
        </p:nvCxnSpPr>
        <p:spPr>
          <a:xfrm>
            <a:off x="1204949" y="3316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52" idx="2"/>
          </p:cNvCxnSpPr>
          <p:nvPr/>
        </p:nvCxnSpPr>
        <p:spPr>
          <a:xfrm flipV="1">
            <a:off x="1949508" y="3316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6"/>
            <a:endCxn id="53" idx="2"/>
          </p:cNvCxnSpPr>
          <p:nvPr/>
        </p:nvCxnSpPr>
        <p:spPr>
          <a:xfrm>
            <a:off x="2644929" y="3316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6"/>
          </p:cNvCxnSpPr>
          <p:nvPr/>
        </p:nvCxnSpPr>
        <p:spPr>
          <a:xfrm>
            <a:off x="3311881" y="3316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2"/>
          </p:cNvCxnSpPr>
          <p:nvPr/>
        </p:nvCxnSpPr>
        <p:spPr>
          <a:xfrm>
            <a:off x="4390506" y="3316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56402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3906421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056440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673768" y="2951748"/>
            <a:ext cx="1307824" cy="753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84555" y="2775284"/>
            <a:ext cx="2109926" cy="11229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/>
          <p:nvPr/>
        </p:nvSpPr>
        <p:spPr>
          <a:xfrm>
            <a:off x="480255" y="2630905"/>
            <a:ext cx="2831625" cy="14277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343115" y="2368653"/>
            <a:ext cx="4702731" cy="19410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Line Callout 1 67"/>
          <p:cNvSpPr/>
          <p:nvPr/>
        </p:nvSpPr>
        <p:spPr>
          <a:xfrm>
            <a:off x="7195277" y="1526974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69" name="Line Callout 1 (No Border) 68"/>
          <p:cNvSpPr/>
          <p:nvPr/>
        </p:nvSpPr>
        <p:spPr>
          <a:xfrm>
            <a:off x="579915" y="1670213"/>
            <a:ext cx="1495530" cy="674005"/>
          </a:xfrm>
          <a:prstGeom prst="callout1">
            <a:avLst>
              <a:gd name="adj1" fmla="val 78253"/>
              <a:gd name="adj2" fmla="val 28138"/>
              <a:gd name="adj3" fmla="val 212465"/>
              <a:gd name="adj4" fmla="val 45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0" name="Line Callout 1 (No Border) 69"/>
          <p:cNvSpPr/>
          <p:nvPr/>
        </p:nvSpPr>
        <p:spPr>
          <a:xfrm>
            <a:off x="1698447" y="1534227"/>
            <a:ext cx="1495530" cy="674005"/>
          </a:xfrm>
          <a:prstGeom prst="callout1">
            <a:avLst>
              <a:gd name="adj1" fmla="val 78253"/>
              <a:gd name="adj2" fmla="val 28138"/>
              <a:gd name="adj3" fmla="val 233886"/>
              <a:gd name="adj4" fmla="val 2602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1" name="Line Callout 1 (No Border) 70"/>
          <p:cNvSpPr/>
          <p:nvPr/>
        </p:nvSpPr>
        <p:spPr>
          <a:xfrm>
            <a:off x="2767057" y="168893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2" name="Line Callout 1 (No Border) 71"/>
          <p:cNvSpPr/>
          <p:nvPr/>
        </p:nvSpPr>
        <p:spPr>
          <a:xfrm>
            <a:off x="3929281" y="184316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91685" y="24604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42361" y="251306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79767" y="202338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4726420" y="35597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5370988" y="281839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9" name="Straight Connector 8"/>
          <p:cNvCxnSpPr>
            <a:stCxn id="8" idx="3"/>
            <a:endCxn id="7" idx="7"/>
          </p:cNvCxnSpPr>
          <p:nvPr/>
        </p:nvCxnSpPr>
        <p:spPr>
          <a:xfrm flipH="1">
            <a:off x="5087213" y="3179183"/>
            <a:ext cx="345677" cy="44248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7"/>
            <a:endCxn id="6" idx="3"/>
          </p:cNvCxnSpPr>
          <p:nvPr/>
        </p:nvCxnSpPr>
        <p:spPr>
          <a:xfrm flipV="1">
            <a:off x="5731781" y="2384175"/>
            <a:ext cx="409888" cy="496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4" idx="7"/>
          </p:cNvCxnSpPr>
          <p:nvPr/>
        </p:nvCxnSpPr>
        <p:spPr>
          <a:xfrm flipH="1">
            <a:off x="3452478" y="2234730"/>
            <a:ext cx="2627289" cy="28765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7" idx="6"/>
          </p:cNvCxnSpPr>
          <p:nvPr/>
        </p:nvCxnSpPr>
        <p:spPr>
          <a:xfrm flipH="1">
            <a:off x="5149115" y="2873853"/>
            <a:ext cx="1455148" cy="89726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1"/>
          </p:cNvCxnSpPr>
          <p:nvPr/>
        </p:nvCxnSpPr>
        <p:spPr>
          <a:xfrm>
            <a:off x="3452478" y="2821276"/>
            <a:ext cx="1335844" cy="80039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76689" y="3277401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482517" y="217231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3928649" y="327740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7" name="Straight Connector 16"/>
          <p:cNvCxnSpPr>
            <a:stCxn id="5" idx="1"/>
            <a:endCxn id="6" idx="5"/>
          </p:cNvCxnSpPr>
          <p:nvPr/>
        </p:nvCxnSpPr>
        <p:spPr>
          <a:xfrm flipH="1" flipV="1">
            <a:off x="6440560" y="2384175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35722" y="2341760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89" y="3955930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71" y="1447489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026927" y="309273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729095" y="197242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>
            <a:off x="3514380" y="2671831"/>
            <a:ext cx="1856608" cy="35790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1871" y="254837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46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419034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21957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3931" y="19455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endParaRPr lang="he-IL" b="1" baseline="-25000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44511" y="81527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764315" y="158763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1782981" y="115707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6"/>
            <a:endCxn id="7" idx="1"/>
          </p:cNvCxnSpPr>
          <p:nvPr/>
        </p:nvCxnSpPr>
        <p:spPr>
          <a:xfrm>
            <a:off x="2205676" y="1368418"/>
            <a:ext cx="620541" cy="28111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2"/>
          </p:cNvCxnSpPr>
          <p:nvPr/>
        </p:nvCxnSpPr>
        <p:spPr>
          <a:xfrm flipV="1">
            <a:off x="2143774" y="1026625"/>
            <a:ext cx="1100737" cy="19234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7" idx="6"/>
          </p:cNvCxnSpPr>
          <p:nvPr/>
        </p:nvCxnSpPr>
        <p:spPr>
          <a:xfrm flipH="1">
            <a:off x="2635623" y="1942827"/>
            <a:ext cx="1375069" cy="83685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7" idx="2"/>
          </p:cNvCxnSpPr>
          <p:nvPr/>
        </p:nvCxnSpPr>
        <p:spPr>
          <a:xfrm flipV="1">
            <a:off x="1136626" y="1798981"/>
            <a:ext cx="1627689" cy="35793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605304" y="1176070"/>
            <a:ext cx="405388" cy="4678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80" y="445614"/>
                <a:ext cx="1490851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>
            <a:stCxn id="4" idx="7"/>
            <a:endCxn id="8" idx="2"/>
          </p:cNvCxnSpPr>
          <p:nvPr/>
        </p:nvCxnSpPr>
        <p:spPr>
          <a:xfrm flipV="1">
            <a:off x="1074724" y="1368418"/>
            <a:ext cx="708257" cy="63904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212928" y="2568329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cxnSp>
        <p:nvCxnSpPr>
          <p:cNvPr id="74" name="Straight Connector 73"/>
          <p:cNvCxnSpPr>
            <a:stCxn id="8" idx="4"/>
            <a:endCxn id="67" idx="0"/>
          </p:cNvCxnSpPr>
          <p:nvPr/>
        </p:nvCxnSpPr>
        <p:spPr>
          <a:xfrm>
            <a:off x="1994329" y="1579765"/>
            <a:ext cx="429947" cy="98856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2"/>
            <a:endCxn id="7" idx="6"/>
          </p:cNvCxnSpPr>
          <p:nvPr/>
        </p:nvCxnSpPr>
        <p:spPr>
          <a:xfrm flipH="1">
            <a:off x="3187010" y="1793382"/>
            <a:ext cx="761780" cy="559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5"/>
            <a:endCxn id="67" idx="2"/>
          </p:cNvCxnSpPr>
          <p:nvPr/>
        </p:nvCxnSpPr>
        <p:spPr>
          <a:xfrm>
            <a:off x="1074724" y="2306357"/>
            <a:ext cx="1138204" cy="47332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746" y="1971358"/>
                <a:ext cx="697148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97" y="2991024"/>
                <a:ext cx="149085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3" y="2023336"/>
                <a:ext cx="1490851" cy="584775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1343820"/>
                <a:ext cx="914060" cy="584775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46" y="127050"/>
                <a:ext cx="22570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81" y="3371648"/>
                <a:ext cx="16724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1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0" y="1983538"/>
                <a:ext cx="100092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25491" y="1201722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F(n2)=7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7833360" y="1214096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9103349" y="1241269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  <a:p>
            <a:r>
              <a:rPr lang="en-US" dirty="0"/>
              <a:t>F(g2)=</a:t>
            </a:r>
            <a:r>
              <a:rPr lang="en-US" dirty="0" smtClean="0"/>
              <a:t>9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10469408" y="1241269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54138" y="3070490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F(n2)=7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6362007" y="3082864"/>
            <a:ext cx="101983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/>
              <a:t>F(g1)=9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7631996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/>
              <a:t>F(g2)=9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01985" y="3110037"/>
            <a:ext cx="10198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/>
              <a:t>F(g2</a:t>
            </a:r>
            <a:r>
              <a:rPr lang="en-US" dirty="0" smtClean="0"/>
              <a:t>)=4</a:t>
            </a:r>
            <a:endParaRPr lang="he-IL" dirty="0"/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71974" y="3110037"/>
            <a:ext cx="10198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OPEN(4)</a:t>
            </a:r>
          </a:p>
          <a:p>
            <a:r>
              <a:rPr lang="en-US" dirty="0" smtClean="0"/>
              <a:t>F(n1)=10</a:t>
            </a:r>
          </a:p>
          <a:p>
            <a:r>
              <a:rPr lang="en-US" dirty="0" smtClean="0"/>
              <a:t>F(n3)=10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4138" y="4728979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OPEN(0)</a:t>
            </a:r>
          </a:p>
          <a:p>
            <a:r>
              <a:rPr lang="en-US" dirty="0"/>
              <a:t>F(n1)=4</a:t>
            </a:r>
          </a:p>
          <a:p>
            <a:r>
              <a:rPr lang="en-US" dirty="0" smtClean="0"/>
              <a:t>F(n2</a:t>
            </a:r>
            <a:r>
              <a:rPr lang="en-US" dirty="0"/>
              <a:t>)=7</a:t>
            </a:r>
            <a:endParaRPr lang="he-IL" dirty="0"/>
          </a:p>
          <a:p>
            <a:r>
              <a:rPr lang="en-US" dirty="0" smtClean="0"/>
              <a:t>F(n3)=5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6362007" y="4741353"/>
            <a:ext cx="97494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OPEN(1)</a:t>
            </a:r>
          </a:p>
          <a:p>
            <a:r>
              <a:rPr lang="en-US" dirty="0" smtClean="0"/>
              <a:t>F(g2)=4</a:t>
            </a:r>
          </a:p>
          <a:p>
            <a:r>
              <a:rPr lang="en-US" dirty="0" smtClean="0"/>
              <a:t>F(n3)=5</a:t>
            </a:r>
            <a:endParaRPr lang="he-IL" dirty="0"/>
          </a:p>
          <a:p>
            <a:r>
              <a:rPr lang="en-US" dirty="0" smtClean="0"/>
              <a:t>F(n2)=7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7631996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OPEN(2)</a:t>
            </a:r>
          </a:p>
          <a:p>
            <a:r>
              <a:rPr lang="en-US" dirty="0" smtClean="0"/>
              <a:t>F(n3)=5</a:t>
            </a:r>
          </a:p>
          <a:p>
            <a:r>
              <a:rPr lang="en-US" dirty="0" smtClean="0"/>
              <a:t>F(n2)=7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01985" y="4768526"/>
            <a:ext cx="97494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OPEN(3)</a:t>
            </a:r>
          </a:p>
          <a:p>
            <a:r>
              <a:rPr lang="en-US" dirty="0" smtClean="0"/>
              <a:t>F(g1)=5</a:t>
            </a:r>
            <a:endParaRPr lang="he-IL" dirty="0"/>
          </a:p>
          <a:p>
            <a:r>
              <a:rPr lang="en-US" dirty="0" smtClean="0"/>
              <a:t>F(n2)=7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57717" y="4556687"/>
            <a:ext cx="6575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Fmin</a:t>
            </a:r>
            <a:endParaRPr lang="he-IL" b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7765108" y="2819452"/>
            <a:ext cx="6955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err="1" smtClean="0"/>
              <a:t>Fmax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32965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804</Words>
  <Application>Microsoft Office PowerPoint</Application>
  <PresentationFormat>Widescreen</PresentationFormat>
  <Paragraphs>454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48</cp:revision>
  <dcterms:created xsi:type="dcterms:W3CDTF">2016-11-30T14:23:21Z</dcterms:created>
  <dcterms:modified xsi:type="dcterms:W3CDTF">2017-01-24T23:52:01Z</dcterms:modified>
</cp:coreProperties>
</file>