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52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30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86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41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45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10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81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472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65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75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786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DE4A-B939-45E9-AA7C-DFAB5F86A255}" type="datetimeFigureOut">
              <a:rPr lang="he-IL" smtClean="0"/>
              <a:t>י"ט/שבט/תשע"ז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87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80" y="2276671"/>
            <a:ext cx="981075" cy="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290618" y="3066473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3652982" y="3066472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015346" y="3066471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pic>
        <p:nvPicPr>
          <p:cNvPr id="1028" name="Picture 4" descr="Image result for pack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894" y="2100865"/>
            <a:ext cx="855229" cy="8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7857" y="3823710"/>
            <a:ext cx="3550716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018976" y="481148"/>
            <a:ext cx="3550716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377710" y="2610683"/>
            <a:ext cx="3383619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Action</a:t>
            </a:r>
            <a:r>
              <a:rPr lang="en-US" dirty="0" smtClean="0"/>
              <a:t>: Move(A,B)</a:t>
            </a:r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>
                <a:solidFill>
                  <a:srgbClr val="FF0000"/>
                </a:solidFill>
              </a:rPr>
              <a:t>PackageAt</a:t>
            </a:r>
            <a:r>
              <a:rPr lang="en-US" dirty="0" smtClean="0">
                <a:solidFill>
                  <a:srgbClr val="FF0000"/>
                </a:solidFill>
              </a:rPr>
              <a:t>=B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Eff: </a:t>
            </a:r>
            <a:r>
              <a:rPr lang="en-US" dirty="0" err="1" smtClean="0"/>
              <a:t>TruckAt</a:t>
            </a:r>
            <a:r>
              <a:rPr lang="en-US" dirty="0" smtClean="0"/>
              <a:t>=B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Move(B,C)</a:t>
            </a:r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>
                <a:solidFill>
                  <a:srgbClr val="FF0000"/>
                </a:solidFill>
              </a:rPr>
              <a:t>PackageAt</a:t>
            </a:r>
            <a:r>
              <a:rPr lang="en-US" dirty="0">
                <a:solidFill>
                  <a:srgbClr val="FF0000"/>
                </a:solidFill>
              </a:rPr>
              <a:t>=Truck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TruckAt</a:t>
            </a:r>
            <a:r>
              <a:rPr lang="en-US" dirty="0" smtClean="0"/>
              <a:t>=C)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</a:p>
        </p:txBody>
      </p:sp>
    </p:spTree>
    <p:extLst>
      <p:ext uri="{BB962C8B-B14F-4D97-AF65-F5344CB8AC3E}">
        <p14:creationId xmlns:p14="http://schemas.microsoft.com/office/powerpoint/2010/main" val="41845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856" y="2992713"/>
            <a:ext cx="3550716" cy="31393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Trajectory #1:</a:t>
            </a:r>
          </a:p>
          <a:p>
            <a:endParaRPr lang="en-US" u="sng" dirty="0" smtClean="0"/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068619" y="2992713"/>
            <a:ext cx="3383619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Action</a:t>
            </a:r>
            <a:r>
              <a:rPr lang="en-US" dirty="0" smtClean="0"/>
              <a:t>: Move(A,B)</a:t>
            </a:r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i="1" dirty="0" err="1" smtClean="0">
                <a:solidFill>
                  <a:srgbClr val="FF0000"/>
                </a:solidFill>
              </a:rPr>
              <a:t>PackageAt</a:t>
            </a:r>
            <a:r>
              <a:rPr lang="en-US" i="1" dirty="0" smtClean="0">
                <a:solidFill>
                  <a:srgbClr val="FF0000"/>
                </a:solidFill>
              </a:rPr>
              <a:t>=B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Eff: </a:t>
            </a:r>
            <a:r>
              <a:rPr lang="en-US" dirty="0" err="1" smtClean="0"/>
              <a:t>TruckAt</a:t>
            </a:r>
            <a:r>
              <a:rPr lang="en-US" dirty="0" smtClean="0"/>
              <a:t>=B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Move(B,C)</a:t>
            </a:r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i="1" dirty="0" err="1">
                <a:solidFill>
                  <a:srgbClr val="FF0000"/>
                </a:solidFill>
              </a:rPr>
              <a:t>PackageAt</a:t>
            </a:r>
            <a:r>
              <a:rPr lang="en-US" i="1" dirty="0">
                <a:solidFill>
                  <a:srgbClr val="FF0000"/>
                </a:solidFill>
              </a:rPr>
              <a:t>=Truck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TruckAt</a:t>
            </a:r>
            <a:r>
              <a:rPr lang="en-US" dirty="0" smtClean="0"/>
              <a:t>=C)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</a:p>
        </p:txBody>
      </p:sp>
      <p:pic>
        <p:nvPicPr>
          <p:cNvPr id="14" name="Picture 2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35" y="549471"/>
            <a:ext cx="981075" cy="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3818573" y="1339273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5180937" y="1339272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17" name="Oval 16"/>
          <p:cNvSpPr/>
          <p:nvPr/>
        </p:nvSpPr>
        <p:spPr>
          <a:xfrm>
            <a:off x="6543301" y="1339271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pic>
        <p:nvPicPr>
          <p:cNvPr id="18" name="Picture 4" descr="Image result for pack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49" y="373665"/>
            <a:ext cx="855229" cy="8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702284" y="2992713"/>
            <a:ext cx="3184590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Trajectory #2:</a:t>
            </a:r>
          </a:p>
          <a:p>
            <a:endParaRPr lang="en-US" u="sng" dirty="0" smtClean="0"/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</p:txBody>
      </p:sp>
    </p:spTree>
    <p:extLst>
      <p:ext uri="{BB962C8B-B14F-4D97-AF65-F5344CB8AC3E}">
        <p14:creationId xmlns:p14="http://schemas.microsoft.com/office/powerpoint/2010/main" val="218869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856" y="2992713"/>
            <a:ext cx="3550716" cy="31393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Trajectory #1:</a:t>
            </a:r>
          </a:p>
          <a:p>
            <a:endParaRPr lang="en-US" u="sng" dirty="0" smtClean="0"/>
          </a:p>
          <a:p>
            <a:r>
              <a:rPr lang="en-US" dirty="0" smtClean="0"/>
              <a:t>State: (A, B)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068619" y="2992713"/>
            <a:ext cx="3383619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Action</a:t>
            </a:r>
            <a:r>
              <a:rPr lang="en-US" dirty="0" smtClean="0"/>
              <a:t>: Move(A,B)</a:t>
            </a:r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i="1" dirty="0" err="1" smtClean="0">
                <a:solidFill>
                  <a:srgbClr val="FF0000"/>
                </a:solidFill>
              </a:rPr>
              <a:t>PackageAt</a:t>
            </a:r>
            <a:r>
              <a:rPr lang="en-US" i="1" dirty="0" smtClean="0">
                <a:solidFill>
                  <a:srgbClr val="FF0000"/>
                </a:solidFill>
              </a:rPr>
              <a:t>=B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Eff: </a:t>
            </a:r>
            <a:r>
              <a:rPr lang="en-US" dirty="0" err="1" smtClean="0"/>
              <a:t>TruckAt</a:t>
            </a:r>
            <a:r>
              <a:rPr lang="en-US" dirty="0" smtClean="0"/>
              <a:t>=B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Move(B,C)</a:t>
            </a:r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i="1" dirty="0" err="1">
                <a:solidFill>
                  <a:srgbClr val="FF0000"/>
                </a:solidFill>
              </a:rPr>
              <a:t>PackageAt</a:t>
            </a:r>
            <a:r>
              <a:rPr lang="en-US" i="1" dirty="0">
                <a:solidFill>
                  <a:srgbClr val="FF0000"/>
                </a:solidFill>
              </a:rPr>
              <a:t>=Truck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TruckAt</a:t>
            </a:r>
            <a:r>
              <a:rPr lang="en-US" dirty="0" smtClean="0"/>
              <a:t>=C)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</a:p>
        </p:txBody>
      </p:sp>
      <p:pic>
        <p:nvPicPr>
          <p:cNvPr id="14" name="Picture 2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35" y="549471"/>
            <a:ext cx="981075" cy="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3818573" y="1339273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5180937" y="1339272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17" name="Oval 16"/>
          <p:cNvSpPr/>
          <p:nvPr/>
        </p:nvSpPr>
        <p:spPr>
          <a:xfrm>
            <a:off x="6543301" y="1339271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pic>
        <p:nvPicPr>
          <p:cNvPr id="18" name="Picture 4" descr="Image result for pack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49" y="373665"/>
            <a:ext cx="855229" cy="8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702284" y="2992713"/>
            <a:ext cx="3184590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Trajectory #2:</a:t>
            </a:r>
          </a:p>
          <a:p>
            <a:endParaRPr lang="en-US" u="sng" dirty="0" smtClean="0"/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</p:txBody>
      </p:sp>
    </p:spTree>
    <p:extLst>
      <p:ext uri="{BB962C8B-B14F-4D97-AF65-F5344CB8AC3E}">
        <p14:creationId xmlns:p14="http://schemas.microsoft.com/office/powerpoint/2010/main" val="359030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4377"/>
              </p:ext>
            </p:extLst>
          </p:nvPr>
        </p:nvGraphicFramePr>
        <p:xfrm>
          <a:off x="445323" y="239375"/>
          <a:ext cx="1597891" cy="3708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5595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06369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Move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Pick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Move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9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Unload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3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58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70505"/>
              </p:ext>
            </p:extLst>
          </p:nvPr>
        </p:nvGraphicFramePr>
        <p:xfrm>
          <a:off x="2816428" y="239375"/>
          <a:ext cx="1597891" cy="482092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95595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06369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Move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he-IL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8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T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Pick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49958"/>
              </p:ext>
            </p:extLst>
          </p:nvPr>
        </p:nvGraphicFramePr>
        <p:xfrm>
          <a:off x="5049651" y="239375"/>
          <a:ext cx="1597891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5595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06369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Move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Move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88003"/>
              </p:ext>
            </p:extLst>
          </p:nvPr>
        </p:nvGraphicFramePr>
        <p:xfrm>
          <a:off x="7243944" y="239375"/>
          <a:ext cx="1597891" cy="482092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95595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06369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Move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T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Pick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1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410152"/>
                  </p:ext>
                </p:extLst>
              </p:nvPr>
            </p:nvGraphicFramePr>
            <p:xfrm>
              <a:off x="602022" y="239375"/>
              <a:ext cx="1441192" cy="3352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811188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98899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5404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S5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658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410152"/>
                  </p:ext>
                </p:extLst>
              </p:nvPr>
            </p:nvGraphicFramePr>
            <p:xfrm>
              <a:off x="602022" y="239375"/>
              <a:ext cx="1441192" cy="3352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79699" t="-5455" r="-3008" b="-9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8111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988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54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S5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658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786245"/>
                  </p:ext>
                </p:extLst>
              </p:nvPr>
            </p:nvGraphicFramePr>
            <p:xfrm>
              <a:off x="2246743" y="239375"/>
              <a:ext cx="1427018" cy="4379595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5329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3607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0120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𝚷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A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Move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u="sng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he-IL" sz="16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Move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326598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u="sng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endParaRPr lang="he-IL" sz="1600" b="1" u="sng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693934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241212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Pick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82756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84050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10708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Unload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801596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336428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027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786245"/>
                  </p:ext>
                </p:extLst>
              </p:nvPr>
            </p:nvGraphicFramePr>
            <p:xfrm>
              <a:off x="2246743" y="239375"/>
              <a:ext cx="1427018" cy="4379595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5329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3607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0120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5623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78788" t="-5172" r="-3030" b="-11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A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Move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u="sng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he-IL" sz="16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Move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3265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u="sng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endParaRPr lang="he-IL" sz="1600" b="1" u="sng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69393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2412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Pick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827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840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107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Unload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8015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3364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0276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543425"/>
                  </p:ext>
                </p:extLst>
              </p:nvPr>
            </p:nvGraphicFramePr>
            <p:xfrm>
              <a:off x="3877290" y="239375"/>
              <a:ext cx="1441192" cy="22250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baseline="-25000" dirty="0">
                            <a:solidFill>
                              <a:sysClr val="windowText" lastClr="000000"/>
                            </a:solidFill>
                            <a:latin typeface="Blackadder ITC" panose="04020505051007020D02" pitchFamily="82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543425"/>
                  </p:ext>
                </p:extLst>
              </p:nvPr>
            </p:nvGraphicFramePr>
            <p:xfrm>
              <a:off x="3877290" y="239375"/>
              <a:ext cx="1441192" cy="22250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699" t="-4918" r="-3008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2033"/>
                  </p:ext>
                </p:extLst>
              </p:nvPr>
            </p:nvGraphicFramePr>
            <p:xfrm>
              <a:off x="5522011" y="239375"/>
              <a:ext cx="1427018" cy="4654614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5329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3607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0120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𝚷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0"/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A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Move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Move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326598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693934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241212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Pick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82756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84050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10708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Unload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801596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336428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027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2033"/>
                  </p:ext>
                </p:extLst>
              </p:nvPr>
            </p:nvGraphicFramePr>
            <p:xfrm>
              <a:off x="5522011" y="239375"/>
              <a:ext cx="1427018" cy="4654614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5329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3607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0120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63125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5"/>
                          <a:stretch>
                            <a:fillRect l="-78788" t="-2885" r="-3788" b="-647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A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Move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Move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3265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69393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2412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Pick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827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840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107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Unload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8015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3364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0276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927799"/>
                  </p:ext>
                </p:extLst>
              </p:nvPr>
            </p:nvGraphicFramePr>
            <p:xfrm>
              <a:off x="7166732" y="239375"/>
              <a:ext cx="1441192" cy="26822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91477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927799"/>
                  </p:ext>
                </p:extLst>
              </p:nvPr>
            </p:nvGraphicFramePr>
            <p:xfrm>
              <a:off x="7166732" y="239375"/>
              <a:ext cx="1441192" cy="26822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6"/>
                          <a:stretch>
                            <a:fillRect l="-79699" t="-5455" r="-3008" b="-7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9147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3877290" y="3129153"/>
            <a:ext cx="135806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Pick(A)=?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  <a:p>
            <a:r>
              <a:rPr lang="en-US" dirty="0" smtClean="0"/>
              <a:t>Unload(B)=?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7152558" y="3129153"/>
            <a:ext cx="135806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Pick(A)=?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  <a:p>
            <a:r>
              <a:rPr lang="en-US" dirty="0" smtClean="0"/>
              <a:t>Unload(B)=?</a:t>
            </a:r>
            <a:endParaRPr lang="he-I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04282"/>
              </p:ext>
            </p:extLst>
          </p:nvPr>
        </p:nvGraphicFramePr>
        <p:xfrm>
          <a:off x="8866233" y="239375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67431"/>
              </p:ext>
            </p:extLst>
          </p:nvPr>
        </p:nvGraphicFramePr>
        <p:xfrm>
          <a:off x="10427826" y="247841"/>
          <a:ext cx="1427018" cy="234696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Unload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427826" y="3129153"/>
            <a:ext cx="135806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94536" y="4893989"/>
                <a:ext cx="978345" cy="428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36" y="4893989"/>
                <a:ext cx="978345" cy="4285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88117" y="5979262"/>
                <a:ext cx="121616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117" y="5979262"/>
                <a:ext cx="1216167" cy="393121"/>
              </a:xfrm>
              <a:prstGeom prst="rect">
                <a:avLst/>
              </a:prstGeom>
              <a:blipFill>
                <a:blip r:embed="rId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6936" y="5046389"/>
                <a:ext cx="753348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36" y="5046389"/>
                <a:ext cx="753348" cy="393121"/>
              </a:xfrm>
              <a:prstGeom prst="rect">
                <a:avLst/>
              </a:prstGeom>
              <a:blipFill>
                <a:blip r:embed="rId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837" y="-112011"/>
            <a:ext cx="855229" cy="8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210394"/>
                  </p:ext>
                </p:extLst>
              </p:nvPr>
            </p:nvGraphicFramePr>
            <p:xfrm>
              <a:off x="555139" y="1643303"/>
              <a:ext cx="1441192" cy="3352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811188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98899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5404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S5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658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210394"/>
                  </p:ext>
                </p:extLst>
              </p:nvPr>
            </p:nvGraphicFramePr>
            <p:xfrm>
              <a:off x="555139" y="1643303"/>
              <a:ext cx="1441192" cy="3352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78947" t="-3636" r="-3008" b="-9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8111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988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54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S5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6580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92704"/>
              </p:ext>
            </p:extLst>
          </p:nvPr>
        </p:nvGraphicFramePr>
        <p:xfrm>
          <a:off x="5629973" y="525700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he-IL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132111"/>
                  </p:ext>
                </p:extLst>
              </p:nvPr>
            </p:nvGraphicFramePr>
            <p:xfrm>
              <a:off x="2153322" y="1652231"/>
              <a:ext cx="1441192" cy="22250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baseline="-25000" dirty="0">
                            <a:solidFill>
                              <a:sysClr val="windowText" lastClr="000000"/>
                            </a:solidFill>
                            <a:latin typeface="Blackadder ITC" panose="04020505051007020D02" pitchFamily="82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132111"/>
                  </p:ext>
                </p:extLst>
              </p:nvPr>
            </p:nvGraphicFramePr>
            <p:xfrm>
              <a:off x="2153322" y="1652231"/>
              <a:ext cx="1441192" cy="22250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8947" t="-4918" r="-3008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89557"/>
              </p:ext>
            </p:extLst>
          </p:nvPr>
        </p:nvGraphicFramePr>
        <p:xfrm>
          <a:off x="7228156" y="528183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306131"/>
                  </p:ext>
                </p:extLst>
              </p:nvPr>
            </p:nvGraphicFramePr>
            <p:xfrm>
              <a:off x="3751505" y="1643303"/>
              <a:ext cx="1441192" cy="26822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91477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306131"/>
                  </p:ext>
                </p:extLst>
              </p:nvPr>
            </p:nvGraphicFramePr>
            <p:xfrm>
              <a:off x="3751505" y="1643303"/>
              <a:ext cx="1441192" cy="26822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5"/>
                          <a:stretch>
                            <a:fillRect l="-78947" t="-3636" r="-3008" b="-7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9147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6871656" y="5220808"/>
            <a:ext cx="135806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Pick(A)=?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  <a:p>
            <a:r>
              <a:rPr lang="en-US" dirty="0" smtClean="0"/>
              <a:t>Unload(B)=?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364182" y="5213266"/>
            <a:ext cx="135806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Pick(A)=?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  <a:p>
            <a:r>
              <a:rPr lang="en-US" dirty="0" smtClean="0"/>
              <a:t>Unload(B)=?</a:t>
            </a:r>
            <a:endParaRPr lang="he-I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56681"/>
              </p:ext>
            </p:extLst>
          </p:nvPr>
        </p:nvGraphicFramePr>
        <p:xfrm>
          <a:off x="8826339" y="496451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11726"/>
              </p:ext>
            </p:extLst>
          </p:nvPr>
        </p:nvGraphicFramePr>
        <p:xfrm>
          <a:off x="10424522" y="507228"/>
          <a:ext cx="1427018" cy="234696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Unload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62365" y="5288910"/>
            <a:ext cx="135806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50688" y="5441"/>
                <a:ext cx="1238031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88" y="5441"/>
                <a:ext cx="1238031" cy="5406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650685" y="0"/>
                <a:ext cx="1551900" cy="494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685" y="0"/>
                <a:ext cx="1551900" cy="494879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79914" y="1474"/>
                <a:ext cx="94019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14" y="1474"/>
                <a:ext cx="940194" cy="493405"/>
              </a:xfrm>
              <a:prstGeom prst="rect">
                <a:avLst/>
              </a:prstGeom>
              <a:blipFill>
                <a:blip r:embed="rId8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62112" y="-151308"/>
            <a:ext cx="1577597" cy="559152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8743621" y="-151308"/>
            <a:ext cx="3235943" cy="544021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2" descr="Image result for truck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39" y="82552"/>
            <a:ext cx="981075" cy="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1302392" y="697216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2664756" y="697215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4027120" y="697214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23" name="Straight Connector 22"/>
          <p:cNvCxnSpPr>
            <a:stCxn id="18" idx="6"/>
            <a:endCxn id="19" idx="2"/>
          </p:cNvCxnSpPr>
          <p:nvPr/>
        </p:nvCxnSpPr>
        <p:spPr>
          <a:xfrm flipV="1">
            <a:off x="1773447" y="932743"/>
            <a:ext cx="8913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6"/>
            <a:endCxn id="20" idx="2"/>
          </p:cNvCxnSpPr>
          <p:nvPr/>
        </p:nvCxnSpPr>
        <p:spPr>
          <a:xfrm flipV="1">
            <a:off x="3135811" y="932742"/>
            <a:ext cx="8913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54489" y="1240775"/>
            <a:ext cx="2965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Observed Trajectories</a:t>
            </a:r>
            <a:endParaRPr lang="he-IL" sz="24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6327" y="1227179"/>
            <a:ext cx="4862393" cy="0"/>
          </a:xfrm>
          <a:prstGeom prst="lin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8799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8" y="5291780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4131019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4630442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75046"/>
              </p:ext>
            </p:extLst>
          </p:nvPr>
        </p:nvGraphicFramePr>
        <p:xfrm>
          <a:off x="555139" y="1277543"/>
          <a:ext cx="1441192" cy="3352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680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6324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806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>
                        <a:solidFill>
                          <a:sysClr val="windowText" lastClr="000000"/>
                        </a:solidFill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S1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Move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S2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Pick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Move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11188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S4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98899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Unload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3540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S5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58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29973" y="525700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he-IL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10473"/>
              </p:ext>
            </p:extLst>
          </p:nvPr>
        </p:nvGraphicFramePr>
        <p:xfrm>
          <a:off x="2153322" y="1286471"/>
          <a:ext cx="1441192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680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6324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806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600" baseline="-25000" dirty="0">
                        <a:solidFill>
                          <a:sysClr val="windowText" lastClr="000000"/>
                        </a:solidFill>
                        <a:latin typeface="Blackadder ITC" panose="04020505051007020D02" pitchFamily="8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S1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Move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S2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Move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228156" y="528183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54475"/>
              </p:ext>
            </p:extLst>
          </p:nvPr>
        </p:nvGraphicFramePr>
        <p:xfrm>
          <a:off x="3751505" y="1277543"/>
          <a:ext cx="1441192" cy="2682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680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6324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806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S1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Pick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S2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Move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Unload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147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S4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8074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826339" y="496451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0424522" y="507228"/>
          <a:ext cx="1427018" cy="234696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Unload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148352" y="5441"/>
                <a:ext cx="1669240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52" y="5441"/>
                <a:ext cx="1669240" cy="540661"/>
              </a:xfrm>
              <a:prstGeom prst="rect">
                <a:avLst/>
              </a:prstGeom>
              <a:blipFill>
                <a:blip r:embed="rId3"/>
                <a:stretch>
                  <a:fillRect r="-366" b="-11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329346" y="0"/>
                <a:ext cx="1802825" cy="494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46" y="0"/>
                <a:ext cx="1802825" cy="494879"/>
              </a:xfrm>
              <a:prstGeom prst="rect">
                <a:avLst/>
              </a:prstGeom>
              <a:blipFill>
                <a:blip r:embed="rId4"/>
                <a:stretch>
                  <a:fillRect l="-676" r="-7432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659874" y="1474"/>
                <a:ext cx="1371401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874" y="1474"/>
                <a:ext cx="1371401" cy="493405"/>
              </a:xfrm>
              <a:prstGeom prst="rect">
                <a:avLst/>
              </a:prstGeom>
              <a:blipFill>
                <a:blip r:embed="rId5"/>
                <a:stretch>
                  <a:fillRect r="-444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62112" y="-151309"/>
            <a:ext cx="1577597" cy="787641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8743621" y="-151309"/>
            <a:ext cx="3235943" cy="766327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7" y="532478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743750" y="80358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1145188" y="80436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1566337" y="804366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23" name="Straight Connector 22"/>
          <p:cNvCxnSpPr>
            <a:stCxn id="18" idx="6"/>
            <a:endCxn id="19" idx="2"/>
          </p:cNvCxnSpPr>
          <p:nvPr/>
        </p:nvCxnSpPr>
        <p:spPr>
          <a:xfrm>
            <a:off x="997621" y="930519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6"/>
            <a:endCxn id="20" idx="2"/>
          </p:cNvCxnSpPr>
          <p:nvPr/>
        </p:nvCxnSpPr>
        <p:spPr>
          <a:xfrm flipV="1">
            <a:off x="1399059" y="931302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29" y="4750813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/>
          <p:cNvSpPr/>
          <p:nvPr/>
        </p:nvSpPr>
        <p:spPr>
          <a:xfrm>
            <a:off x="659987" y="5037909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0" name="Oval 39"/>
          <p:cNvSpPr/>
          <p:nvPr/>
        </p:nvSpPr>
        <p:spPr>
          <a:xfrm>
            <a:off x="1061425" y="503869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41" name="Oval 40"/>
          <p:cNvSpPr/>
          <p:nvPr/>
        </p:nvSpPr>
        <p:spPr>
          <a:xfrm>
            <a:off x="1482574" y="5038692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42" name="Straight Connector 41"/>
          <p:cNvCxnSpPr>
            <a:stCxn id="39" idx="6"/>
            <a:endCxn id="40" idx="2"/>
          </p:cNvCxnSpPr>
          <p:nvPr/>
        </p:nvCxnSpPr>
        <p:spPr>
          <a:xfrm>
            <a:off x="913858" y="5164845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6"/>
            <a:endCxn id="41" idx="2"/>
          </p:cNvCxnSpPr>
          <p:nvPr/>
        </p:nvCxnSpPr>
        <p:spPr>
          <a:xfrm flipV="1">
            <a:off x="1315296" y="5165628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93" y="532478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2357026" y="80358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6" name="Oval 45"/>
          <p:cNvSpPr/>
          <p:nvPr/>
        </p:nvSpPr>
        <p:spPr>
          <a:xfrm>
            <a:off x="2758464" y="80436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47" name="Oval 46"/>
          <p:cNvSpPr/>
          <p:nvPr/>
        </p:nvSpPr>
        <p:spPr>
          <a:xfrm>
            <a:off x="3179613" y="804366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48" name="Straight Connector 47"/>
          <p:cNvCxnSpPr>
            <a:stCxn id="45" idx="6"/>
            <a:endCxn id="46" idx="2"/>
          </p:cNvCxnSpPr>
          <p:nvPr/>
        </p:nvCxnSpPr>
        <p:spPr>
          <a:xfrm>
            <a:off x="2610897" y="930519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6"/>
            <a:endCxn id="47" idx="2"/>
          </p:cNvCxnSpPr>
          <p:nvPr/>
        </p:nvCxnSpPr>
        <p:spPr>
          <a:xfrm flipV="1">
            <a:off x="3012335" y="931302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91" y="1047611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15" y="3586288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al 51"/>
          <p:cNvSpPr/>
          <p:nvPr/>
        </p:nvSpPr>
        <p:spPr>
          <a:xfrm>
            <a:off x="2367247" y="386870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53" name="Oval 52"/>
          <p:cNvSpPr/>
          <p:nvPr/>
        </p:nvSpPr>
        <p:spPr>
          <a:xfrm>
            <a:off x="2768685" y="386948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54" name="Oval 53"/>
          <p:cNvSpPr/>
          <p:nvPr/>
        </p:nvSpPr>
        <p:spPr>
          <a:xfrm>
            <a:off x="3189834" y="3869486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55" name="Straight Connector 54"/>
          <p:cNvCxnSpPr>
            <a:stCxn id="52" idx="6"/>
            <a:endCxn id="53" idx="2"/>
          </p:cNvCxnSpPr>
          <p:nvPr/>
        </p:nvCxnSpPr>
        <p:spPr>
          <a:xfrm>
            <a:off x="2621118" y="3995639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6"/>
            <a:endCxn id="54" idx="2"/>
          </p:cNvCxnSpPr>
          <p:nvPr/>
        </p:nvCxnSpPr>
        <p:spPr>
          <a:xfrm flipV="1">
            <a:off x="3022556" y="3996422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74" y="4071031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/>
          <p:cNvSpPr/>
          <p:nvPr/>
        </p:nvSpPr>
        <p:spPr>
          <a:xfrm>
            <a:off x="3947426" y="4366298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4348864" y="4367082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770013" y="4367081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62" name="Straight Connector 61"/>
          <p:cNvCxnSpPr>
            <a:stCxn id="59" idx="6"/>
            <a:endCxn id="60" idx="2"/>
          </p:cNvCxnSpPr>
          <p:nvPr/>
        </p:nvCxnSpPr>
        <p:spPr>
          <a:xfrm>
            <a:off x="4201297" y="4493234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6"/>
            <a:endCxn id="61" idx="2"/>
          </p:cNvCxnSpPr>
          <p:nvPr/>
        </p:nvCxnSpPr>
        <p:spPr>
          <a:xfrm flipV="1">
            <a:off x="4602735" y="4494017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78" y="490962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Oval 65"/>
          <p:cNvSpPr/>
          <p:nvPr/>
        </p:nvSpPr>
        <p:spPr>
          <a:xfrm>
            <a:off x="3899208" y="79440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7" name="Oval 66"/>
          <p:cNvSpPr/>
          <p:nvPr/>
        </p:nvSpPr>
        <p:spPr>
          <a:xfrm>
            <a:off x="4300646" y="79518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8" name="Oval 67"/>
          <p:cNvSpPr/>
          <p:nvPr/>
        </p:nvSpPr>
        <p:spPr>
          <a:xfrm>
            <a:off x="4721795" y="795186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69" name="Straight Connector 68"/>
          <p:cNvCxnSpPr>
            <a:stCxn id="66" idx="6"/>
            <a:endCxn id="67" idx="2"/>
          </p:cNvCxnSpPr>
          <p:nvPr/>
        </p:nvCxnSpPr>
        <p:spPr>
          <a:xfrm>
            <a:off x="4153079" y="921339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6"/>
            <a:endCxn id="68" idx="2"/>
          </p:cNvCxnSpPr>
          <p:nvPr/>
        </p:nvCxnSpPr>
        <p:spPr>
          <a:xfrm flipV="1">
            <a:off x="4554517" y="922122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958400" y="3789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00" y="37892"/>
                <a:ext cx="538353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2576162" y="4349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62" y="43492"/>
                <a:ext cx="538353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4143830" y="52756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he-IL" sz="2000" b="1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30" y="52756"/>
                <a:ext cx="538353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92" y="1039999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05" y="1054952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4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8" y="5291780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4131019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4630442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83427"/>
              </p:ext>
            </p:extLst>
          </p:nvPr>
        </p:nvGraphicFramePr>
        <p:xfrm>
          <a:off x="-2542986" y="1054952"/>
          <a:ext cx="1347550" cy="3657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664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78358">
                  <a:extLst>
                    <a:ext uri="{9D8B030D-6E8A-4147-A177-3AD203B41FA5}">
                      <a16:colId xmlns:a16="http://schemas.microsoft.com/office/drawing/2014/main" val="415818772"/>
                    </a:ext>
                  </a:extLst>
                </a:gridCol>
                <a:gridCol w="429528">
                  <a:extLst>
                    <a:ext uri="{9D8B030D-6E8A-4147-A177-3AD203B41FA5}">
                      <a16:colId xmlns:a16="http://schemas.microsoft.com/office/drawing/2014/main" val="896778118"/>
                    </a:ext>
                  </a:extLst>
                </a:gridCol>
              </a:tblGrid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A,B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Pick</a:t>
                      </a:r>
                      <a:r>
                        <a:rPr lang="en-US" sz="1600" baseline="-25000" dirty="0" err="1" smtClean="0"/>
                        <a:t>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B,C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11188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4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98899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Unload</a:t>
                      </a:r>
                      <a:r>
                        <a:rPr lang="en-US" sz="1600" baseline="-25000" dirty="0" err="1" smtClean="0"/>
                        <a:t>C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4</a:t>
                      </a:r>
                      <a:endParaRPr lang="he-IL" sz="1800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3540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5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58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29973" y="525700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he-IL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53322" y="1286471"/>
          <a:ext cx="1441192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680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6324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806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600" baseline="-25000" dirty="0">
                        <a:solidFill>
                          <a:sysClr val="windowText" lastClr="000000"/>
                        </a:solidFill>
                        <a:latin typeface="Blackadder ITC" panose="04020505051007020D02" pitchFamily="8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S1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Move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S2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Move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228156" y="528183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51505" y="1277543"/>
          <a:ext cx="1441192" cy="2682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680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6324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806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S1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Pick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S2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Move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S3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Unload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147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S4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8074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826339" y="496451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0424522" y="507228"/>
          <a:ext cx="1427018" cy="234696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Unload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148352" y="5441"/>
                <a:ext cx="1669240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52" y="5441"/>
                <a:ext cx="1669240" cy="540661"/>
              </a:xfrm>
              <a:prstGeom prst="rect">
                <a:avLst/>
              </a:prstGeom>
              <a:blipFill>
                <a:blip r:embed="rId3"/>
                <a:stretch>
                  <a:fillRect r="-366" b="-11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329346" y="0"/>
                <a:ext cx="1802825" cy="494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46" y="0"/>
                <a:ext cx="1802825" cy="494879"/>
              </a:xfrm>
              <a:prstGeom prst="rect">
                <a:avLst/>
              </a:prstGeom>
              <a:blipFill>
                <a:blip r:embed="rId4"/>
                <a:stretch>
                  <a:fillRect l="-676" r="-7432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659874" y="1474"/>
                <a:ext cx="1371401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874" y="1474"/>
                <a:ext cx="1371401" cy="493405"/>
              </a:xfrm>
              <a:prstGeom prst="rect">
                <a:avLst/>
              </a:prstGeom>
              <a:blipFill>
                <a:blip r:embed="rId5"/>
                <a:stretch>
                  <a:fillRect r="-444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62112" y="-151309"/>
            <a:ext cx="1577597" cy="787641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8743621" y="-151309"/>
            <a:ext cx="3235943" cy="766327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7" y="532478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743750" y="80358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1145188" y="80436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1566337" y="804366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23" name="Straight Connector 22"/>
          <p:cNvCxnSpPr>
            <a:stCxn id="18" idx="6"/>
            <a:endCxn id="19" idx="2"/>
          </p:cNvCxnSpPr>
          <p:nvPr/>
        </p:nvCxnSpPr>
        <p:spPr>
          <a:xfrm>
            <a:off x="997621" y="930519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6"/>
            <a:endCxn id="20" idx="2"/>
          </p:cNvCxnSpPr>
          <p:nvPr/>
        </p:nvCxnSpPr>
        <p:spPr>
          <a:xfrm flipV="1">
            <a:off x="1399059" y="931302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29" y="4750813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/>
          <p:cNvSpPr/>
          <p:nvPr/>
        </p:nvSpPr>
        <p:spPr>
          <a:xfrm>
            <a:off x="659987" y="5037909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0" name="Oval 39"/>
          <p:cNvSpPr/>
          <p:nvPr/>
        </p:nvSpPr>
        <p:spPr>
          <a:xfrm>
            <a:off x="1061425" y="503869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41" name="Oval 40"/>
          <p:cNvSpPr/>
          <p:nvPr/>
        </p:nvSpPr>
        <p:spPr>
          <a:xfrm>
            <a:off x="1482574" y="5038692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42" name="Straight Connector 41"/>
          <p:cNvCxnSpPr>
            <a:stCxn id="39" idx="6"/>
            <a:endCxn id="40" idx="2"/>
          </p:cNvCxnSpPr>
          <p:nvPr/>
        </p:nvCxnSpPr>
        <p:spPr>
          <a:xfrm>
            <a:off x="913858" y="5164845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6"/>
            <a:endCxn id="41" idx="2"/>
          </p:cNvCxnSpPr>
          <p:nvPr/>
        </p:nvCxnSpPr>
        <p:spPr>
          <a:xfrm flipV="1">
            <a:off x="1315296" y="5165628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93" y="532478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2357026" y="80358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6" name="Oval 45"/>
          <p:cNvSpPr/>
          <p:nvPr/>
        </p:nvSpPr>
        <p:spPr>
          <a:xfrm>
            <a:off x="2758464" y="80436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47" name="Oval 46"/>
          <p:cNvSpPr/>
          <p:nvPr/>
        </p:nvSpPr>
        <p:spPr>
          <a:xfrm>
            <a:off x="3179613" y="804366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48" name="Straight Connector 47"/>
          <p:cNvCxnSpPr>
            <a:stCxn id="45" idx="6"/>
            <a:endCxn id="46" idx="2"/>
          </p:cNvCxnSpPr>
          <p:nvPr/>
        </p:nvCxnSpPr>
        <p:spPr>
          <a:xfrm>
            <a:off x="2610897" y="930519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6"/>
            <a:endCxn id="47" idx="2"/>
          </p:cNvCxnSpPr>
          <p:nvPr/>
        </p:nvCxnSpPr>
        <p:spPr>
          <a:xfrm flipV="1">
            <a:off x="3012335" y="931302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91" y="1047611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15" y="3586288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al 51"/>
          <p:cNvSpPr/>
          <p:nvPr/>
        </p:nvSpPr>
        <p:spPr>
          <a:xfrm>
            <a:off x="2367247" y="386870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53" name="Oval 52"/>
          <p:cNvSpPr/>
          <p:nvPr/>
        </p:nvSpPr>
        <p:spPr>
          <a:xfrm>
            <a:off x="2768685" y="386948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54" name="Oval 53"/>
          <p:cNvSpPr/>
          <p:nvPr/>
        </p:nvSpPr>
        <p:spPr>
          <a:xfrm>
            <a:off x="3189834" y="3869486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55" name="Straight Connector 54"/>
          <p:cNvCxnSpPr>
            <a:stCxn id="52" idx="6"/>
            <a:endCxn id="53" idx="2"/>
          </p:cNvCxnSpPr>
          <p:nvPr/>
        </p:nvCxnSpPr>
        <p:spPr>
          <a:xfrm>
            <a:off x="2621118" y="3995639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6"/>
            <a:endCxn id="54" idx="2"/>
          </p:cNvCxnSpPr>
          <p:nvPr/>
        </p:nvCxnSpPr>
        <p:spPr>
          <a:xfrm flipV="1">
            <a:off x="3022556" y="3996422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74" y="4071031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/>
          <p:cNvSpPr/>
          <p:nvPr/>
        </p:nvSpPr>
        <p:spPr>
          <a:xfrm>
            <a:off x="3947426" y="4366298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4348864" y="4367082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770013" y="4367081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62" name="Straight Connector 61"/>
          <p:cNvCxnSpPr>
            <a:stCxn id="59" idx="6"/>
            <a:endCxn id="60" idx="2"/>
          </p:cNvCxnSpPr>
          <p:nvPr/>
        </p:nvCxnSpPr>
        <p:spPr>
          <a:xfrm>
            <a:off x="4201297" y="4493234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6"/>
            <a:endCxn id="61" idx="2"/>
          </p:cNvCxnSpPr>
          <p:nvPr/>
        </p:nvCxnSpPr>
        <p:spPr>
          <a:xfrm flipV="1">
            <a:off x="4602735" y="4494017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78" y="490962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Oval 65"/>
          <p:cNvSpPr/>
          <p:nvPr/>
        </p:nvSpPr>
        <p:spPr>
          <a:xfrm>
            <a:off x="3899208" y="79440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7" name="Oval 66"/>
          <p:cNvSpPr/>
          <p:nvPr/>
        </p:nvSpPr>
        <p:spPr>
          <a:xfrm>
            <a:off x="4300646" y="79518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8" name="Oval 67"/>
          <p:cNvSpPr/>
          <p:nvPr/>
        </p:nvSpPr>
        <p:spPr>
          <a:xfrm>
            <a:off x="4721795" y="795186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69" name="Straight Connector 68"/>
          <p:cNvCxnSpPr>
            <a:stCxn id="66" idx="6"/>
            <a:endCxn id="67" idx="2"/>
          </p:cNvCxnSpPr>
          <p:nvPr/>
        </p:nvCxnSpPr>
        <p:spPr>
          <a:xfrm>
            <a:off x="4153079" y="921339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6"/>
            <a:endCxn id="68" idx="2"/>
          </p:cNvCxnSpPr>
          <p:nvPr/>
        </p:nvCxnSpPr>
        <p:spPr>
          <a:xfrm flipV="1">
            <a:off x="4554517" y="922122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958400" y="3789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00" y="37892"/>
                <a:ext cx="538353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2576162" y="4349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62" y="43492"/>
                <a:ext cx="538353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4143830" y="52756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he-IL" sz="2000" b="1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30" y="52756"/>
                <a:ext cx="538353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92" y="1039999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05" y="1054952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10616"/>
              </p:ext>
            </p:extLst>
          </p:nvPr>
        </p:nvGraphicFramePr>
        <p:xfrm>
          <a:off x="523716" y="1025388"/>
          <a:ext cx="1347550" cy="2926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664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78358">
                  <a:extLst>
                    <a:ext uri="{9D8B030D-6E8A-4147-A177-3AD203B41FA5}">
                      <a16:colId xmlns:a16="http://schemas.microsoft.com/office/drawing/2014/main" val="415818772"/>
                    </a:ext>
                  </a:extLst>
                </a:gridCol>
                <a:gridCol w="429528">
                  <a:extLst>
                    <a:ext uri="{9D8B030D-6E8A-4147-A177-3AD203B41FA5}">
                      <a16:colId xmlns:a16="http://schemas.microsoft.com/office/drawing/2014/main" val="896778118"/>
                    </a:ext>
                  </a:extLst>
                </a:gridCol>
              </a:tblGrid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Pick</a:t>
                      </a:r>
                      <a:r>
                        <a:rPr lang="en-US" sz="1600" baseline="-25000" dirty="0" err="1" smtClean="0"/>
                        <a:t>A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A,B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Unload</a:t>
                      </a:r>
                      <a:r>
                        <a:rPr lang="en-US" sz="1600" baseline="-25000" dirty="0" err="1" smtClean="0"/>
                        <a:t>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11188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4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98899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28875"/>
              </p:ext>
            </p:extLst>
          </p:nvPr>
        </p:nvGraphicFramePr>
        <p:xfrm>
          <a:off x="-975673" y="1034587"/>
          <a:ext cx="1347550" cy="2194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664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78358">
                  <a:extLst>
                    <a:ext uri="{9D8B030D-6E8A-4147-A177-3AD203B41FA5}">
                      <a16:colId xmlns:a16="http://schemas.microsoft.com/office/drawing/2014/main" val="415818772"/>
                    </a:ext>
                  </a:extLst>
                </a:gridCol>
                <a:gridCol w="429528">
                  <a:extLst>
                    <a:ext uri="{9D8B030D-6E8A-4147-A177-3AD203B41FA5}">
                      <a16:colId xmlns:a16="http://schemas.microsoft.com/office/drawing/2014/main" val="896778118"/>
                    </a:ext>
                  </a:extLst>
                </a:gridCol>
              </a:tblGrid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A,B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B,C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54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06769"/>
              </p:ext>
            </p:extLst>
          </p:nvPr>
        </p:nvGraphicFramePr>
        <p:xfrm>
          <a:off x="2183275" y="1161515"/>
          <a:ext cx="1347550" cy="2194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664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78358">
                  <a:extLst>
                    <a:ext uri="{9D8B030D-6E8A-4147-A177-3AD203B41FA5}">
                      <a16:colId xmlns:a16="http://schemas.microsoft.com/office/drawing/2014/main" val="415818772"/>
                    </a:ext>
                  </a:extLst>
                </a:gridCol>
                <a:gridCol w="429528">
                  <a:extLst>
                    <a:ext uri="{9D8B030D-6E8A-4147-A177-3AD203B41FA5}">
                      <a16:colId xmlns:a16="http://schemas.microsoft.com/office/drawing/2014/main" val="896778118"/>
                    </a:ext>
                  </a:extLst>
                </a:gridCol>
              </a:tblGrid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A,B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B,C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52201"/>
              </p:ext>
            </p:extLst>
          </p:nvPr>
        </p:nvGraphicFramePr>
        <p:xfrm>
          <a:off x="3813124" y="1164775"/>
          <a:ext cx="1347550" cy="2926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664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78358">
                  <a:extLst>
                    <a:ext uri="{9D8B030D-6E8A-4147-A177-3AD203B41FA5}">
                      <a16:colId xmlns:a16="http://schemas.microsoft.com/office/drawing/2014/main" val="415818772"/>
                    </a:ext>
                  </a:extLst>
                </a:gridCol>
                <a:gridCol w="429528">
                  <a:extLst>
                    <a:ext uri="{9D8B030D-6E8A-4147-A177-3AD203B41FA5}">
                      <a16:colId xmlns:a16="http://schemas.microsoft.com/office/drawing/2014/main" val="896778118"/>
                    </a:ext>
                  </a:extLst>
                </a:gridCol>
              </a:tblGrid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Pick</a:t>
                      </a:r>
                      <a:r>
                        <a:rPr lang="en-US" sz="1600" baseline="-25000" dirty="0" err="1" smtClean="0"/>
                        <a:t>A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A,B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Unload</a:t>
                      </a:r>
                      <a:r>
                        <a:rPr lang="en-US" sz="1600" baseline="-25000" dirty="0" err="1" smtClean="0"/>
                        <a:t>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11188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4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9889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5907"/>
              </p:ext>
            </p:extLst>
          </p:nvPr>
        </p:nvGraphicFramePr>
        <p:xfrm>
          <a:off x="711866" y="1152516"/>
          <a:ext cx="1347550" cy="3657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9664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78358">
                  <a:extLst>
                    <a:ext uri="{9D8B030D-6E8A-4147-A177-3AD203B41FA5}">
                      <a16:colId xmlns:a16="http://schemas.microsoft.com/office/drawing/2014/main" val="415818772"/>
                    </a:ext>
                  </a:extLst>
                </a:gridCol>
                <a:gridCol w="429528">
                  <a:extLst>
                    <a:ext uri="{9D8B030D-6E8A-4147-A177-3AD203B41FA5}">
                      <a16:colId xmlns:a16="http://schemas.microsoft.com/office/drawing/2014/main" val="896778118"/>
                    </a:ext>
                  </a:extLst>
                </a:gridCol>
              </a:tblGrid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A,B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1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Pick</a:t>
                      </a:r>
                      <a:r>
                        <a:rPr lang="en-US" sz="1600" baseline="-25000" dirty="0" err="1" smtClean="0"/>
                        <a:t>B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2</a:t>
                      </a:r>
                      <a:endParaRPr lang="he-IL" sz="1800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Move</a:t>
                      </a:r>
                      <a:r>
                        <a:rPr lang="en-US" sz="1600" baseline="-25000" dirty="0" err="1" smtClean="0"/>
                        <a:t>B,C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3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11188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4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98899"/>
                  </a:ext>
                </a:extLst>
              </a:tr>
              <a:tr h="267932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Unload</a:t>
                      </a:r>
                      <a:r>
                        <a:rPr lang="en-US" sz="1600" baseline="-25000" dirty="0" err="1" smtClean="0"/>
                        <a:t>C</a:t>
                      </a:r>
                      <a:endParaRPr lang="he-IL" sz="16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4</a:t>
                      </a:r>
                      <a:endParaRPr lang="he-IL" sz="1800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35404"/>
                  </a:ext>
                </a:extLst>
              </a:tr>
              <a:tr h="26793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5</a:t>
                      </a:r>
                      <a:endParaRPr lang="he-IL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58010"/>
                  </a:ext>
                </a:extLst>
              </a:tr>
            </a:tbl>
          </a:graphicData>
        </a:graphic>
      </p:graphicFrame>
      <p:pic>
        <p:nvPicPr>
          <p:cNvPr id="50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49" y="900222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48" y="878650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12" y="927198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22" y="5374653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35" y="3933425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945" y="4678789"/>
            <a:ext cx="352603" cy="3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9394"/>
              </p:ext>
            </p:extLst>
          </p:nvPr>
        </p:nvGraphicFramePr>
        <p:xfrm>
          <a:off x="5629973" y="525700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54745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Move</a:t>
                      </a:r>
                      <a:r>
                        <a:rPr lang="en-US" sz="1600" b="1" baseline="-25000" dirty="0" err="1" smtClean="0"/>
                        <a:t>A,B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he-IL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54745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Move</a:t>
                      </a:r>
                      <a:r>
                        <a:rPr lang="en-US" sz="1600" b="1" baseline="-25000" dirty="0" err="1" smtClean="0"/>
                        <a:t>B,C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54745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Pick</a:t>
                      </a:r>
                      <a:r>
                        <a:rPr lang="en-US" sz="1600" b="1" baseline="-25000" dirty="0" err="1" smtClean="0"/>
                        <a:t>B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54745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Unload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71341"/>
              </p:ext>
            </p:extLst>
          </p:nvPr>
        </p:nvGraphicFramePr>
        <p:xfrm>
          <a:off x="7228156" y="528183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Move</a:t>
                      </a:r>
                      <a:r>
                        <a:rPr lang="en-US" sz="1600" b="1" baseline="-25000" dirty="0" err="1" smtClean="0"/>
                        <a:t>A,B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Move</a:t>
                      </a:r>
                      <a:r>
                        <a:rPr lang="en-US" sz="1600" b="1" baseline="-25000" dirty="0" err="1" smtClean="0"/>
                        <a:t>B,C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Pick</a:t>
                      </a:r>
                      <a:r>
                        <a:rPr lang="en-US" sz="1600" b="1" baseline="-25000" dirty="0" err="1" smtClean="0"/>
                        <a:t>B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Unload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7801"/>
              </p:ext>
            </p:extLst>
          </p:nvPr>
        </p:nvGraphicFramePr>
        <p:xfrm>
          <a:off x="8826339" y="531176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Move</a:t>
                      </a:r>
                      <a:r>
                        <a:rPr lang="en-US" sz="1600" b="1" baseline="-25000" dirty="0" err="1" smtClean="0"/>
                        <a:t>A,B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Move</a:t>
                      </a:r>
                      <a:r>
                        <a:rPr lang="en-US" sz="1600" b="1" baseline="-25000" dirty="0" err="1" smtClean="0"/>
                        <a:t>B,C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Pick</a:t>
                      </a:r>
                      <a:r>
                        <a:rPr lang="en-US" sz="1600" b="1" baseline="-25000" dirty="0" err="1" smtClean="0"/>
                        <a:t>A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Pick</a:t>
                      </a:r>
                      <a:r>
                        <a:rPr lang="en-US" sz="1600" b="1" baseline="-25000" dirty="0" err="1" smtClean="0"/>
                        <a:t>B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08790"/>
              </p:ext>
            </p:extLst>
          </p:nvPr>
        </p:nvGraphicFramePr>
        <p:xfrm>
          <a:off x="10424522" y="530378"/>
          <a:ext cx="1427018" cy="234696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Unload</a:t>
                      </a:r>
                      <a:r>
                        <a:rPr lang="en-US" sz="1600" b="1" baseline="-25000" dirty="0" err="1" smtClean="0"/>
                        <a:t>B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600" b="1" dirty="0" err="1" smtClean="0"/>
                        <a:t>Unload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he-IL" sz="1600" b="1" baseline="-25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148352" y="5441"/>
                <a:ext cx="1669240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52" y="5441"/>
                <a:ext cx="1669240" cy="540661"/>
              </a:xfrm>
              <a:prstGeom prst="rect">
                <a:avLst/>
              </a:prstGeom>
              <a:blipFill>
                <a:blip r:embed="rId3"/>
                <a:stretch>
                  <a:fillRect r="-366" b="-11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329346" y="0"/>
                <a:ext cx="1802825" cy="494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46" y="0"/>
                <a:ext cx="1802825" cy="494879"/>
              </a:xfrm>
              <a:prstGeom prst="rect">
                <a:avLst/>
              </a:prstGeom>
              <a:blipFill>
                <a:blip r:embed="rId4"/>
                <a:stretch>
                  <a:fillRect l="-676" r="-7432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659874" y="1474"/>
                <a:ext cx="1371401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4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874" y="1474"/>
                <a:ext cx="1371401" cy="493405"/>
              </a:xfrm>
              <a:prstGeom prst="rect">
                <a:avLst/>
              </a:prstGeom>
              <a:blipFill>
                <a:blip r:embed="rId5"/>
                <a:stretch>
                  <a:fillRect r="-444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62112" y="-151309"/>
            <a:ext cx="1577597" cy="787641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8743621" y="-151309"/>
            <a:ext cx="3235943" cy="766327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73" y="371129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882506" y="642234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1283944" y="643018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1705093" y="64301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23" name="Straight Connector 22"/>
          <p:cNvCxnSpPr>
            <a:stCxn id="18" idx="6"/>
            <a:endCxn id="19" idx="2"/>
          </p:cNvCxnSpPr>
          <p:nvPr/>
        </p:nvCxnSpPr>
        <p:spPr>
          <a:xfrm>
            <a:off x="1136377" y="769170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6"/>
            <a:endCxn id="20" idx="2"/>
          </p:cNvCxnSpPr>
          <p:nvPr/>
        </p:nvCxnSpPr>
        <p:spPr>
          <a:xfrm flipV="1">
            <a:off x="1537815" y="769953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43" y="4833686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/>
          <p:cNvSpPr/>
          <p:nvPr/>
        </p:nvSpPr>
        <p:spPr>
          <a:xfrm>
            <a:off x="901101" y="5120782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0" name="Oval 39"/>
          <p:cNvSpPr/>
          <p:nvPr/>
        </p:nvSpPr>
        <p:spPr>
          <a:xfrm>
            <a:off x="1302539" y="5121566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41" name="Oval 40"/>
          <p:cNvSpPr/>
          <p:nvPr/>
        </p:nvSpPr>
        <p:spPr>
          <a:xfrm>
            <a:off x="1723688" y="5121565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42" name="Straight Connector 41"/>
          <p:cNvCxnSpPr>
            <a:stCxn id="39" idx="6"/>
            <a:endCxn id="40" idx="2"/>
          </p:cNvCxnSpPr>
          <p:nvPr/>
        </p:nvCxnSpPr>
        <p:spPr>
          <a:xfrm>
            <a:off x="1154972" y="5247718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6"/>
            <a:endCxn id="41" idx="2"/>
          </p:cNvCxnSpPr>
          <p:nvPr/>
        </p:nvCxnSpPr>
        <p:spPr>
          <a:xfrm flipV="1">
            <a:off x="1556410" y="5248501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51" y="385089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2347584" y="656194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6" name="Oval 45"/>
          <p:cNvSpPr/>
          <p:nvPr/>
        </p:nvSpPr>
        <p:spPr>
          <a:xfrm>
            <a:off x="2749022" y="656978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47" name="Oval 46"/>
          <p:cNvSpPr/>
          <p:nvPr/>
        </p:nvSpPr>
        <p:spPr>
          <a:xfrm>
            <a:off x="3170171" y="656977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48" name="Straight Connector 47"/>
          <p:cNvCxnSpPr>
            <a:stCxn id="45" idx="6"/>
            <a:endCxn id="46" idx="2"/>
          </p:cNvCxnSpPr>
          <p:nvPr/>
        </p:nvCxnSpPr>
        <p:spPr>
          <a:xfrm>
            <a:off x="2601455" y="783130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6"/>
            <a:endCxn id="47" idx="2"/>
          </p:cNvCxnSpPr>
          <p:nvPr/>
        </p:nvCxnSpPr>
        <p:spPr>
          <a:xfrm flipV="1">
            <a:off x="3002893" y="783913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38" y="3388694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al 51"/>
          <p:cNvSpPr/>
          <p:nvPr/>
        </p:nvSpPr>
        <p:spPr>
          <a:xfrm>
            <a:off x="2285070" y="3671109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53" name="Oval 52"/>
          <p:cNvSpPr/>
          <p:nvPr/>
        </p:nvSpPr>
        <p:spPr>
          <a:xfrm>
            <a:off x="2686508" y="367189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54" name="Oval 53"/>
          <p:cNvSpPr/>
          <p:nvPr/>
        </p:nvSpPr>
        <p:spPr>
          <a:xfrm>
            <a:off x="3107657" y="3671892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55" name="Straight Connector 54"/>
          <p:cNvCxnSpPr>
            <a:stCxn id="52" idx="6"/>
            <a:endCxn id="53" idx="2"/>
          </p:cNvCxnSpPr>
          <p:nvPr/>
        </p:nvCxnSpPr>
        <p:spPr>
          <a:xfrm>
            <a:off x="2538941" y="3798045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6"/>
            <a:endCxn id="54" idx="2"/>
          </p:cNvCxnSpPr>
          <p:nvPr/>
        </p:nvCxnSpPr>
        <p:spPr>
          <a:xfrm flipV="1">
            <a:off x="2940379" y="3798828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91" y="4119378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/>
          <p:cNvSpPr/>
          <p:nvPr/>
        </p:nvSpPr>
        <p:spPr>
          <a:xfrm>
            <a:off x="3969443" y="4414645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4370881" y="4415429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792030" y="4415428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62" name="Straight Connector 61"/>
          <p:cNvCxnSpPr>
            <a:stCxn id="59" idx="6"/>
            <a:endCxn id="60" idx="2"/>
          </p:cNvCxnSpPr>
          <p:nvPr/>
        </p:nvCxnSpPr>
        <p:spPr>
          <a:xfrm>
            <a:off x="4223314" y="4541581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6"/>
            <a:endCxn id="61" idx="2"/>
          </p:cNvCxnSpPr>
          <p:nvPr/>
        </p:nvCxnSpPr>
        <p:spPr>
          <a:xfrm flipV="1">
            <a:off x="4624752" y="4542364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Image result for truck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85" y="363208"/>
            <a:ext cx="404487" cy="2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Oval 65"/>
          <p:cNvSpPr/>
          <p:nvPr/>
        </p:nvSpPr>
        <p:spPr>
          <a:xfrm>
            <a:off x="4004815" y="666649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7" name="Oval 66"/>
          <p:cNvSpPr/>
          <p:nvPr/>
        </p:nvSpPr>
        <p:spPr>
          <a:xfrm>
            <a:off x="4406253" y="667433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8" name="Oval 67"/>
          <p:cNvSpPr/>
          <p:nvPr/>
        </p:nvSpPr>
        <p:spPr>
          <a:xfrm>
            <a:off x="4827402" y="667432"/>
            <a:ext cx="253871" cy="25387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69" name="Straight Connector 68"/>
          <p:cNvCxnSpPr>
            <a:stCxn id="66" idx="6"/>
            <a:endCxn id="67" idx="2"/>
          </p:cNvCxnSpPr>
          <p:nvPr/>
        </p:nvCxnSpPr>
        <p:spPr>
          <a:xfrm>
            <a:off x="4258686" y="793585"/>
            <a:ext cx="147567" cy="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6"/>
            <a:endCxn id="68" idx="2"/>
          </p:cNvCxnSpPr>
          <p:nvPr/>
        </p:nvCxnSpPr>
        <p:spPr>
          <a:xfrm flipV="1">
            <a:off x="4660124" y="794368"/>
            <a:ext cx="1672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958400" y="3789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00" y="37892"/>
                <a:ext cx="538353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2576162" y="4349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62" y="43492"/>
                <a:ext cx="538353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4143830" y="52756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he-IL" sz="2000" b="1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30" y="52756"/>
                <a:ext cx="538353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82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1563</Words>
  <Application>Microsoft Office PowerPoint</Application>
  <PresentationFormat>Widescreen</PresentationFormat>
  <Paragraphs>1200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Blackadder ITC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18</cp:revision>
  <dcterms:created xsi:type="dcterms:W3CDTF">2017-02-14T21:25:56Z</dcterms:created>
  <dcterms:modified xsi:type="dcterms:W3CDTF">2017-02-15T18:31:34Z</dcterms:modified>
</cp:coreProperties>
</file>