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jpeg"/>
  <Override PartName="/ppt/notesSlides/notesSlide2.xml" ContentType="application/vnd.openxmlformats-officedocument.presentationml.notesSlide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61" r:id="rId14"/>
    <p:sldId id="262" r:id="rId15"/>
    <p:sldId id="264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4218C-C647-4863-9C7B-1011781DD34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BFD5C-DA5A-441F-9EFD-10C0A0C67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6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BFD5C-DA5A-441F-9EFD-10C0A0C67CA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50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BBFD5C-DA5A-441F-9EFD-10C0A0C67CA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29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6AE0A69-8799-4F02-A919-F78CE34C35E6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0760" y="6265227"/>
            <a:ext cx="1234440" cy="36639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13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E2872-25CA-421C-B6AD-46F7CA3D242B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101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0ED061B-65CD-42B6-B9E8-DB52D40176E7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3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9FBBE7-92AE-48AD-9830-BC3F8DCEF52A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2320" y="6356350"/>
            <a:ext cx="41148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0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232E06-18BC-444A-A6B3-EF055AC833BB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0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D98C7D-46AC-4845-BA29-10EF260378E6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68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4FC118-8C4C-4CA9-8FCC-EF795F9567C5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730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B4B8C9-422B-46C4-834A-18FE41DA24A0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91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3308D1-2F17-4D44-A18C-05B026D08FDF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62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DDE6FF-7B0D-435B-998E-A0FA269ACC93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43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80362FF-2C2E-4197-8360-C0664A7C299B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7CF11E5-1E80-459C-808D-C64F5F8A4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324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1"/>
            <a:ext cx="9144000" cy="154432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AUTOMATIC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PHISHING </a:t>
            </a:r>
            <a:r>
              <a:rPr lang="en-US" sz="4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URL DETECTOR USING C</a:t>
            </a:r>
            <a:endParaRPr lang="en-US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395959"/>
            <a:ext cx="9448800" cy="4201611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endParaRPr lang="en-US" u="sng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Riki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karn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           THA081BCT030</a:t>
            </a: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Ronit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Shrestha                                                    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THA081BCT031             </a:t>
            </a:r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Samrat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Tamang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            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THA081BCT033</a:t>
            </a:r>
          </a:p>
          <a:p>
            <a:pPr algn="l"/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Sri Krishna </a:t>
            </a:r>
            <a:r>
              <a:rPr lang="en-US" sz="2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Lamichhane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THA081BCT041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Department of electronics and computer</a:t>
            </a:r>
          </a:p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Thapathali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Campus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r>
              <a:rPr lang="en-US" sz="20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March 2024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56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028" y="370390"/>
            <a:ext cx="10515600" cy="634292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4. Keyword Filtering</a:t>
            </a:r>
          </a:p>
          <a:p>
            <a:r>
              <a:rPr lang="en-US" dirty="0"/>
              <a:t>Scans URLs for suspicious terms like “login”, “verify”.</a:t>
            </a:r>
          </a:p>
          <a:p>
            <a:r>
              <a:rPr lang="en-US" dirty="0"/>
              <a:t>Identifies common phishing-related keywords.</a:t>
            </a:r>
          </a:p>
          <a:p>
            <a:r>
              <a:rPr lang="en-US" dirty="0"/>
              <a:t>Filters unsafe links before further checks.</a:t>
            </a:r>
          </a:p>
          <a:p>
            <a:r>
              <a:rPr lang="en-US" dirty="0"/>
              <a:t>Enhances detection accuracy with word patterns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734028" y="3642106"/>
            <a:ext cx="1076445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5. Special Symbol Checking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Detects unusual symbols like @, %, and //.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Identifies URL obfuscation tactics by attackers.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Flags URLs with encoded or hidden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Focuses on tricky phishing URL patterns.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Ensures clean and standard URL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AE35B-18CB-4480-90E0-3456BE2DA34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698480" y="6356350"/>
            <a:ext cx="655320" cy="365125"/>
          </a:xfrm>
        </p:spPr>
        <p:txBody>
          <a:bodyPr/>
          <a:lstStyle/>
          <a:p>
            <a:fld id="{07CF11E5-1E80-459C-808D-C64F5F8A45F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65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99595" y="500315"/>
            <a:ext cx="930604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6. API Embedding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web APIs for real-time URL checks.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Retrieves threat intelligence for detection.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detection by checking live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URL list updating needs.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accuracy with dynamic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006997" y="3609672"/>
            <a:ext cx="8854633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Percentage Calculation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all detection method results.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Assigns weights to each method’s score.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a final security percentage.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“Secure”, “Suspicious”, or “Unsafe”.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clear insight for user safety.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446E9-53CF-46EE-A25A-C7B202CF7A1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>
          <a:xfrm>
            <a:off x="10866120" y="6356350"/>
            <a:ext cx="487680" cy="365125"/>
          </a:xfrm>
        </p:spPr>
        <p:txBody>
          <a:bodyPr/>
          <a:lstStyle/>
          <a:p>
            <a:fld id="{07CF11E5-1E80-459C-808D-C64F5F8A45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C-COMPONENT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</a:p>
          <a:p>
            <a:r>
              <a:rPr lang="en-US" dirty="0" smtClean="0"/>
              <a:t>String handling</a:t>
            </a:r>
          </a:p>
          <a:p>
            <a:r>
              <a:rPr lang="en-US" dirty="0" smtClean="0"/>
              <a:t>File handling</a:t>
            </a:r>
          </a:p>
          <a:p>
            <a:r>
              <a:rPr lang="en-US" dirty="0" smtClean="0"/>
              <a:t>Pointer</a:t>
            </a:r>
          </a:p>
          <a:p>
            <a:r>
              <a:rPr lang="en-US" dirty="0" smtClean="0"/>
              <a:t>Structure</a:t>
            </a:r>
          </a:p>
          <a:p>
            <a:r>
              <a:rPr lang="en-US" dirty="0" smtClean="0"/>
              <a:t>Array</a:t>
            </a:r>
          </a:p>
          <a:p>
            <a:r>
              <a:rPr lang="en-US" dirty="0" err="1" smtClean="0"/>
              <a:t>Conrtol</a:t>
            </a:r>
            <a:r>
              <a:rPr lang="en-US" dirty="0" smtClean="0"/>
              <a:t> structure</a:t>
            </a:r>
          </a:p>
          <a:p>
            <a:r>
              <a:rPr lang="en-US" dirty="0" smtClean="0"/>
              <a:t>Algorithms like binary sorting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CE86B-1B1A-4A6C-9448-B3046AB028B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5160" y="6311900"/>
            <a:ext cx="548640" cy="409575"/>
          </a:xfrm>
        </p:spPr>
        <p:txBody>
          <a:bodyPr/>
          <a:lstStyle/>
          <a:p>
            <a:fld id="{07CF11E5-1E80-459C-808D-C64F5F8A45F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08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CHALLENGE FACED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832" y="2969648"/>
            <a:ext cx="10470267" cy="3361703"/>
          </a:xfrm>
        </p:spPr>
        <p:txBody>
          <a:bodyPr/>
          <a:lstStyle/>
          <a:p>
            <a:r>
              <a:rPr lang="en-US" dirty="0"/>
              <a:t>Merging Different </a:t>
            </a:r>
            <a:r>
              <a:rPr lang="en-US" dirty="0" smtClean="0"/>
              <a:t>Functions</a:t>
            </a:r>
          </a:p>
          <a:p>
            <a:r>
              <a:rPr lang="en-US" dirty="0" smtClean="0"/>
              <a:t> </a:t>
            </a:r>
            <a:r>
              <a:rPr lang="en-US" dirty="0"/>
              <a:t>Large Program </a:t>
            </a:r>
            <a:r>
              <a:rPr lang="en-US" dirty="0" smtClean="0"/>
              <a:t>Management</a:t>
            </a:r>
          </a:p>
          <a:p>
            <a:r>
              <a:rPr lang="en-US" dirty="0"/>
              <a:t>Understanding </a:t>
            </a:r>
            <a:r>
              <a:rPr lang="en-US" dirty="0" smtClean="0"/>
              <a:t>Algorithms</a:t>
            </a:r>
          </a:p>
          <a:p>
            <a:r>
              <a:rPr lang="en-US" dirty="0"/>
              <a:t>File Handling </a:t>
            </a:r>
            <a:r>
              <a:rPr lang="en-US" dirty="0" smtClean="0"/>
              <a:t>Issues</a:t>
            </a:r>
          </a:p>
          <a:p>
            <a:r>
              <a:rPr lang="en-US" dirty="0"/>
              <a:t>Ensuring Accuracy and </a:t>
            </a:r>
            <a:r>
              <a:rPr lang="en-US" dirty="0" smtClean="0"/>
              <a:t>Efficiency</a:t>
            </a:r>
            <a:endParaRPr lang="en-US" dirty="0"/>
          </a:p>
          <a:p>
            <a:r>
              <a:rPr lang="en-US" dirty="0"/>
              <a:t>Team Collaboration and Version Control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" t="272" r="-1122" b="7357"/>
          <a:stretch/>
        </p:blipFill>
        <p:spPr>
          <a:xfrm>
            <a:off x="7458242" y="2257064"/>
            <a:ext cx="4011305" cy="370389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FD17B-720D-4E38-9DD6-74FE92D5B78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774680" y="6356350"/>
            <a:ext cx="579120" cy="365125"/>
          </a:xfrm>
        </p:spPr>
        <p:txBody>
          <a:bodyPr/>
          <a:lstStyle/>
          <a:p>
            <a:fld id="{07CF11E5-1E80-459C-808D-C64F5F8A45F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92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FUTURE IMPROVEMENT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3361"/>
            <a:ext cx="10515600" cy="387360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Adding </a:t>
            </a:r>
            <a:r>
              <a:rPr lang="en-US" dirty="0"/>
              <a:t>domain age checks to detect newly registered phishing domains.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Implementing IP-based detection for enhanced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Enhancing the algorithm with machine learning for smarter detection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Enhancing dataset with real-time data feeds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Developing a browser extension for user-friendly alerts</a:t>
            </a:r>
          </a:p>
          <a:p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981B9-CE63-4101-BE56-0C322B9AF7C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2760" y="6356350"/>
            <a:ext cx="701040" cy="365125"/>
          </a:xfrm>
        </p:spPr>
        <p:txBody>
          <a:bodyPr/>
          <a:lstStyle/>
          <a:p>
            <a:fld id="{07CF11E5-1E80-459C-808D-C64F5F8A45F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2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51147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54926"/>
            <a:ext cx="9764343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system effectively detects potential phishing sites.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assigns a security percentage score for awareness.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dirty="0" smtClean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"Your security starts with awareness. Stay alert, stay safe!"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111" y="2666400"/>
            <a:ext cx="6319777" cy="315988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3C623-F282-4741-868C-42F937234060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602543" y="6356350"/>
            <a:ext cx="751257" cy="365125"/>
          </a:xfrm>
        </p:spPr>
        <p:txBody>
          <a:bodyPr/>
          <a:lstStyle/>
          <a:p>
            <a:fld id="{07CF11E5-1E80-459C-808D-C64F5F8A45F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92DC6-0193-4DB1-869D-3D330E6B835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774680" y="6356350"/>
            <a:ext cx="579120" cy="365124"/>
          </a:xfrm>
        </p:spPr>
        <p:txBody>
          <a:bodyPr/>
          <a:lstStyle/>
          <a:p>
            <a:fld id="{07CF11E5-1E80-459C-808D-C64F5F8A45F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2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760" y="2672080"/>
            <a:ext cx="10599420" cy="3383279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 smtClean="0"/>
              <a:t>Phishing is a method to steal information.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 smtClean="0"/>
              <a:t>Attackers disguise as trusted websites or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/>
              <a:t> </a:t>
            </a:r>
            <a:r>
              <a:rPr lang="en-US" sz="11200" dirty="0" smtClean="0"/>
              <a:t>  services.</a:t>
            </a:r>
            <a:endParaRPr lang="en-US" sz="11200" dirty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 smtClean="0"/>
              <a:t>Phishing emails often contain malicious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 smtClean="0"/>
              <a:t>   website links.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11200" dirty="0" smtClean="0"/>
              <a:t> Victims unknowingly enter sensitive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1200" dirty="0"/>
              <a:t> </a:t>
            </a:r>
            <a:r>
              <a:rPr lang="en-US" sz="11200" dirty="0" smtClean="0"/>
              <a:t>   on fake sites.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1200" dirty="0" smtClean="0"/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838200" y="1690688"/>
            <a:ext cx="5654040" cy="111347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WHAT IS PHISING?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7630160" y="2804160"/>
            <a:ext cx="3843020" cy="311911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A6138-6440-4D28-BDC6-4EA5F1C7642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4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760" y="335280"/>
            <a:ext cx="8723725" cy="5574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80965" y="5909516"/>
            <a:ext cx="7970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Online industries worldwide most targeted by phishing attacks as of 3rd quarter </a:t>
            </a:r>
            <a:r>
              <a:rPr lang="en-US" b="1" dirty="0" smtClean="0"/>
              <a:t>2024 according to statistica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3E405-4C52-48DE-97D8-DFF5F77B88C1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09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C6CDF-E163-4F6C-BA2D-BB2CE363FE7C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7720" y="2330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8120" y="2001520"/>
            <a:ext cx="8458200" cy="485648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Traditional detection methods are either slow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or inaccurate.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Depends upon AI and machine learning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 require large datasheet, continuous training, significant resources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 smtClean="0"/>
              <a:t>Our goal is to develop an efficient system that    assigns a  security percentage score to URLs,  helping users assess risk.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851140" y="2174240"/>
            <a:ext cx="4076700" cy="2979580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69833-6E7F-4665-A4C8-2AAF22E1B939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PROPOSED SOLUTION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4200" y="2032000"/>
            <a:ext cx="10515600" cy="43684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Develop a system in C programming language that: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Uses </a:t>
            </a:r>
            <a:r>
              <a:rPr lang="en-US" dirty="0" err="1" smtClean="0"/>
              <a:t>Levenshtein</a:t>
            </a:r>
            <a:r>
              <a:rPr lang="en-US" dirty="0" smtClean="0"/>
              <a:t> Distance for URL similarity checking.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Checks for blacklisted </a:t>
            </a:r>
            <a:r>
              <a:rPr lang="en-US" dirty="0" err="1" smtClean="0"/>
              <a:t>urls</a:t>
            </a:r>
            <a:endParaRPr lang="en-US" dirty="0" smtClean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Utilizes File Handling to manage a database of trusted and phishing URLs.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 </a:t>
            </a:r>
            <a:r>
              <a:rPr lang="en-US" dirty="0" smtClean="0"/>
              <a:t>Use keyword filtering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Checks special character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 smtClean="0"/>
              <a:t>Checks </a:t>
            </a:r>
            <a:r>
              <a:rPr lang="en-US" dirty="0" err="1" smtClean="0"/>
              <a:t>Url</a:t>
            </a:r>
            <a:r>
              <a:rPr lang="en-US" dirty="0" smtClean="0"/>
              <a:t> length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system outputs a security percentage score based on multiple detection methods.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993D1-3A52-4D7F-A1A8-37E82FA3E80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5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SYSTEM ARCHITECTURE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15875" y="2260946"/>
            <a:ext cx="2119357" cy="11622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llelogram 5"/>
          <p:cNvSpPr/>
          <p:nvPr/>
        </p:nvSpPr>
        <p:spPr>
          <a:xfrm>
            <a:off x="838200" y="1606609"/>
            <a:ext cx="45719" cy="45719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38901" y="2215006"/>
            <a:ext cx="2093720" cy="11541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38901" y="4156486"/>
            <a:ext cx="2093720" cy="115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15876" y="4172209"/>
            <a:ext cx="2119356" cy="1151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/>
          <p:cNvSpPr/>
          <p:nvPr/>
        </p:nvSpPr>
        <p:spPr>
          <a:xfrm>
            <a:off x="3242594" y="4172209"/>
            <a:ext cx="2788243" cy="1151821"/>
          </a:xfrm>
          <a:prstGeom prst="parallelogram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096621" y="4172208"/>
            <a:ext cx="1620406" cy="115182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20611" y="2461669"/>
            <a:ext cx="1572426" cy="9913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/>
              <a:t>s</a:t>
            </a:r>
            <a:endParaRPr lang="en-US" sz="2400" dirty="0"/>
          </a:p>
        </p:txBody>
      </p:sp>
      <p:cxnSp>
        <p:nvCxnSpPr>
          <p:cNvPr id="19" name="Straight Arrow Connector 18"/>
          <p:cNvCxnSpPr>
            <a:stCxn id="5" idx="3"/>
          </p:cNvCxnSpPr>
          <p:nvPr/>
        </p:nvCxnSpPr>
        <p:spPr>
          <a:xfrm>
            <a:off x="8435232" y="2842060"/>
            <a:ext cx="503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</p:cNvCxnSpPr>
          <p:nvPr/>
        </p:nvCxnSpPr>
        <p:spPr>
          <a:xfrm>
            <a:off x="9985761" y="3369177"/>
            <a:ext cx="0" cy="803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0" idx="3"/>
          </p:cNvCxnSpPr>
          <p:nvPr/>
        </p:nvCxnSpPr>
        <p:spPr>
          <a:xfrm flipH="1">
            <a:off x="8435232" y="4748118"/>
            <a:ext cx="50366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1"/>
            <a:endCxn id="11" idx="2"/>
          </p:cNvCxnSpPr>
          <p:nvPr/>
        </p:nvCxnSpPr>
        <p:spPr>
          <a:xfrm flipH="1">
            <a:off x="5886859" y="4748120"/>
            <a:ext cx="429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5"/>
          </p:cNvCxnSpPr>
          <p:nvPr/>
        </p:nvCxnSpPr>
        <p:spPr>
          <a:xfrm flipH="1" flipV="1">
            <a:off x="2717027" y="4748118"/>
            <a:ext cx="66954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717027" y="2905570"/>
            <a:ext cx="669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819686" y="2905570"/>
            <a:ext cx="496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Parallelogram 48"/>
          <p:cNvSpPr/>
          <p:nvPr/>
        </p:nvSpPr>
        <p:spPr>
          <a:xfrm>
            <a:off x="3264493" y="2260946"/>
            <a:ext cx="2766344" cy="1148826"/>
          </a:xfrm>
          <a:prstGeom prst="parallelogram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 flipH="1">
            <a:off x="3934036" y="2650692"/>
            <a:ext cx="1417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URL Input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6499372" y="2679774"/>
            <a:ext cx="1935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URL Processing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9442569" y="2493720"/>
            <a:ext cx="1182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Phishing Detection</a:t>
            </a: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9045449" y="4401334"/>
            <a:ext cx="1880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Suspecious</a:t>
            </a:r>
            <a:r>
              <a:rPr lang="en-US" sz="2000" dirty="0" smtClean="0"/>
              <a:t> </a:t>
            </a:r>
            <a:r>
              <a:rPr lang="en-US" sz="2000" dirty="0" err="1" smtClean="0"/>
              <a:t>scrore</a:t>
            </a:r>
            <a:endParaRPr lang="en-US" sz="2000" dirty="0"/>
          </a:p>
        </p:txBody>
      </p:sp>
      <p:sp>
        <p:nvSpPr>
          <p:cNvPr id="61" name="TextBox 60"/>
          <p:cNvSpPr txBox="1"/>
          <p:nvPr/>
        </p:nvSpPr>
        <p:spPr>
          <a:xfrm>
            <a:off x="6422424" y="4401334"/>
            <a:ext cx="1906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Classification of </a:t>
            </a:r>
            <a:r>
              <a:rPr lang="en-US" dirty="0" err="1" smtClean="0"/>
              <a:t>suspeciousness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3779080" y="4539833"/>
            <a:ext cx="1965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Display result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1488810" y="4517285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</a:t>
            </a:r>
            <a:r>
              <a:rPr lang="en-US" sz="2000" dirty="0" smtClean="0"/>
              <a:t>top</a:t>
            </a:r>
            <a:endParaRPr lang="en-US" sz="2000" dirty="0"/>
          </a:p>
        </p:txBody>
      </p:sp>
      <p:sp>
        <p:nvSpPr>
          <p:cNvPr id="65" name="TextBox 64"/>
          <p:cNvSpPr txBox="1"/>
          <p:nvPr/>
        </p:nvSpPr>
        <p:spPr>
          <a:xfrm>
            <a:off x="1539060" y="2739941"/>
            <a:ext cx="82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Start</a:t>
            </a:r>
            <a:endParaRPr lang="en-US" sz="2000" dirty="0"/>
          </a:p>
        </p:txBody>
      </p:sp>
      <p:sp>
        <p:nvSpPr>
          <p:cNvPr id="76" name="Date Placeholder 7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71C16-798A-451C-B926-15196105DE9C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 smtClean="0"/>
              <a:t>TECHNICAL DETAILS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602" y="221916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sz="3200" b="1" dirty="0"/>
              <a:t>. URL Processing</a:t>
            </a:r>
          </a:p>
          <a:p>
            <a:r>
              <a:rPr lang="en-US" dirty="0"/>
              <a:t>Extracts key parts like domain, path, and query.</a:t>
            </a:r>
          </a:p>
          <a:p>
            <a:r>
              <a:rPr lang="en-US" dirty="0"/>
              <a:t>Identifies suspicious patterns or characters.</a:t>
            </a:r>
          </a:p>
          <a:p>
            <a:r>
              <a:rPr lang="en-US" dirty="0"/>
              <a:t>Checks URL length, structure, and redirections.</a:t>
            </a:r>
          </a:p>
          <a:p>
            <a:r>
              <a:rPr lang="en-US" dirty="0"/>
              <a:t>Separates domain extensions (.com, </a:t>
            </a:r>
            <a:r>
              <a:rPr lang="en-US" dirty="0" err="1"/>
              <a:t>.net</a:t>
            </a:r>
            <a:r>
              <a:rPr lang="en-US" dirty="0"/>
              <a:t>, etc.).</a:t>
            </a:r>
          </a:p>
          <a:p>
            <a:r>
              <a:rPr lang="en-US" dirty="0"/>
              <a:t>Filters out unusual port numbers or encodings.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FB0B4-59E0-46AF-9EED-1FB53A1208CD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2435" y="601884"/>
            <a:ext cx="10613021" cy="590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Levenshtein</a:t>
            </a:r>
            <a:r>
              <a:rPr lang="en-US" b="1" dirty="0"/>
              <a:t> Distance</a:t>
            </a:r>
          </a:p>
          <a:p>
            <a:r>
              <a:rPr lang="en-US" dirty="0"/>
              <a:t>Measures text similarity using character changes.</a:t>
            </a:r>
          </a:p>
          <a:p>
            <a:r>
              <a:rPr lang="en-US" dirty="0"/>
              <a:t>Counts insertions, deletions, and replacements.</a:t>
            </a:r>
          </a:p>
          <a:p>
            <a:r>
              <a:rPr lang="en-US" dirty="0" smtClean="0"/>
              <a:t>Efficient </a:t>
            </a:r>
            <a:r>
              <a:rPr lang="en-US" dirty="0"/>
              <a:t>for detecting typo-squatting attacks.</a:t>
            </a:r>
          </a:p>
          <a:p>
            <a:r>
              <a:rPr lang="en-US" dirty="0"/>
              <a:t>Helps identify lookalike domains easily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b="1" dirty="0"/>
              <a:t>3. Blacklist Checking</a:t>
            </a:r>
          </a:p>
          <a:p>
            <a:r>
              <a:rPr lang="en-US" dirty="0"/>
              <a:t>Compares URLs with a stored phishing list.</a:t>
            </a:r>
          </a:p>
          <a:p>
            <a:r>
              <a:rPr lang="en-US" dirty="0"/>
              <a:t>Uses file handling to read known URLs.</a:t>
            </a:r>
          </a:p>
          <a:p>
            <a:r>
              <a:rPr lang="en-US" dirty="0"/>
              <a:t>Flags exact or closely matching domains.</a:t>
            </a:r>
          </a:p>
          <a:p>
            <a:r>
              <a:rPr lang="en-US" dirty="0"/>
              <a:t>Efficient for known phishing site detection.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681013" y="1041723"/>
            <a:ext cx="3113590" cy="2083442"/>
          </a:xfrm>
          <a:prstGeom prst="round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67D4-63FB-4545-B8BB-8F1EA7D0598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F11E5-1E80-459C-808D-C64F5F8A45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642</Words>
  <Application>Microsoft Office PowerPoint</Application>
  <PresentationFormat>Widescreen</PresentationFormat>
  <Paragraphs>163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AUTOMATIC PHISHING URL DETECTOR USING C</vt:lpstr>
      <vt:lpstr>INTRODUCTION</vt:lpstr>
      <vt:lpstr>PowerPoint Presentation</vt:lpstr>
      <vt:lpstr>PowerPoint Presentation</vt:lpstr>
      <vt:lpstr>PROBLEM STATEMENT</vt:lpstr>
      <vt:lpstr>PROPOSED SOLUTION</vt:lpstr>
      <vt:lpstr>SYSTEM ARCHITECTURE</vt:lpstr>
      <vt:lpstr>TECHNICAL DETAILS</vt:lpstr>
      <vt:lpstr>PowerPoint Presentation</vt:lpstr>
      <vt:lpstr>PowerPoint Presentation</vt:lpstr>
      <vt:lpstr>PowerPoint Presentation</vt:lpstr>
      <vt:lpstr>C-COMPONENT IMPLEMENTED</vt:lpstr>
      <vt:lpstr>CHALLENGE FACED</vt:lpstr>
      <vt:lpstr>FUTURE IMPROVEMENT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PHISING URL DETECTION IN C</dc:title>
  <dc:creator>Microsoft account</dc:creator>
  <cp:lastModifiedBy>Microsoft account</cp:lastModifiedBy>
  <cp:revision>26</cp:revision>
  <dcterms:created xsi:type="dcterms:W3CDTF">2025-03-11T06:33:40Z</dcterms:created>
  <dcterms:modified xsi:type="dcterms:W3CDTF">2025-03-11T11:05:22Z</dcterms:modified>
</cp:coreProperties>
</file>