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9" r:id="rId6"/>
    <p:sldId id="260" r:id="rId7"/>
    <p:sldId id="261" r:id="rId8"/>
    <p:sldId id="262" r:id="rId9"/>
    <p:sldId id="263" r:id="rId10"/>
    <p:sldId id="264" r:id="rId11"/>
    <p:sldId id="266"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1E913-D6BE-44FC-B7D6-45734FF85B59}" v="3" dt="2021-07-14T04:33:02.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8" d="100"/>
          <a:sy n="68" d="100"/>
        </p:scale>
        <p:origin x="8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Bennett" userId="3cd63a71-acba-485e-b3b0-e58c7c926aff" providerId="ADAL" clId="{89360F28-605D-4665-8F09-1A3C16CBF3C9}"/>
    <pc:docChg chg="undo custSel modSld">
      <pc:chgData name="James Bennett" userId="3cd63a71-acba-485e-b3b0-e58c7c926aff" providerId="ADAL" clId="{89360F28-605D-4665-8F09-1A3C16CBF3C9}" dt="2021-07-12T01:56:22.966" v="81" actId="20577"/>
      <pc:docMkLst>
        <pc:docMk/>
      </pc:docMkLst>
      <pc:sldChg chg="addSp delSp modSp mod setBg">
        <pc:chgData name="James Bennett" userId="3cd63a71-acba-485e-b3b0-e58c7c926aff" providerId="ADAL" clId="{89360F28-605D-4665-8F09-1A3C16CBF3C9}" dt="2021-07-12T01:56:22.966" v="81" actId="20577"/>
        <pc:sldMkLst>
          <pc:docMk/>
          <pc:sldMk cId="21772839" sldId="256"/>
        </pc:sldMkLst>
        <pc:spChg chg="mod">
          <ac:chgData name="James Bennett" userId="3cd63a71-acba-485e-b3b0-e58c7c926aff" providerId="ADAL" clId="{89360F28-605D-4665-8F09-1A3C16CBF3C9}" dt="2021-07-12T01:39:07.595" v="22" actId="27636"/>
          <ac:spMkLst>
            <pc:docMk/>
            <pc:sldMk cId="21772839" sldId="256"/>
            <ac:spMk id="2" creationId="{00000000-0000-0000-0000-000000000000}"/>
          </ac:spMkLst>
        </pc:spChg>
        <pc:spChg chg="mod">
          <ac:chgData name="James Bennett" userId="3cd63a71-acba-485e-b3b0-e58c7c926aff" providerId="ADAL" clId="{89360F28-605D-4665-8F09-1A3C16CBF3C9}" dt="2021-07-12T01:56:22.966" v="81" actId="20577"/>
          <ac:spMkLst>
            <pc:docMk/>
            <pc:sldMk cId="21772839" sldId="256"/>
            <ac:spMk id="3" creationId="{00000000-0000-0000-0000-000000000000}"/>
          </ac:spMkLst>
        </pc:spChg>
        <pc:spChg chg="add del">
          <ac:chgData name="James Bennett" userId="3cd63a71-acba-485e-b3b0-e58c7c926aff" providerId="ADAL" clId="{89360F28-605D-4665-8F09-1A3C16CBF3C9}" dt="2021-07-12T01:38:53.671" v="16" actId="26606"/>
          <ac:spMkLst>
            <pc:docMk/>
            <pc:sldMk cId="21772839" sldId="256"/>
            <ac:spMk id="10" creationId="{4EF2B093-EE03-4513-9CC1-3FED134DB86C}"/>
          </ac:spMkLst>
        </pc:spChg>
        <pc:spChg chg="add del">
          <ac:chgData name="James Bennett" userId="3cd63a71-acba-485e-b3b0-e58c7c926aff" providerId="ADAL" clId="{89360F28-605D-4665-8F09-1A3C16CBF3C9}" dt="2021-07-12T01:38:53.671" v="16" actId="26606"/>
          <ac:spMkLst>
            <pc:docMk/>
            <pc:sldMk cId="21772839" sldId="256"/>
            <ac:spMk id="16" creationId="{ACA8B7CD-4C32-4DF2-B96E-2B432707C755}"/>
          </ac:spMkLst>
        </pc:spChg>
        <pc:spChg chg="add del">
          <ac:chgData name="James Bennett" userId="3cd63a71-acba-485e-b3b0-e58c7c926aff" providerId="ADAL" clId="{89360F28-605D-4665-8F09-1A3C16CBF3C9}" dt="2021-07-12T01:38:53.671" v="16" actId="26606"/>
          <ac:spMkLst>
            <pc:docMk/>
            <pc:sldMk cId="21772839" sldId="256"/>
            <ac:spMk id="18" creationId="{0E5F4282-D045-4B94-88BF-ABB9DC2249E9}"/>
          </ac:spMkLst>
        </pc:spChg>
        <pc:spChg chg="add del">
          <ac:chgData name="James Bennett" userId="3cd63a71-acba-485e-b3b0-e58c7c926aff" providerId="ADAL" clId="{89360F28-605D-4665-8F09-1A3C16CBF3C9}" dt="2021-07-12T01:38:53.671" v="16" actId="26606"/>
          <ac:spMkLst>
            <pc:docMk/>
            <pc:sldMk cId="21772839" sldId="256"/>
            <ac:spMk id="20" creationId="{589B80DF-5D27-45E5-B4BC-AF179FC03CE5}"/>
          </ac:spMkLst>
        </pc:spChg>
        <pc:spChg chg="add del">
          <ac:chgData name="James Bennett" userId="3cd63a71-acba-485e-b3b0-e58c7c926aff" providerId="ADAL" clId="{89360F28-605D-4665-8F09-1A3C16CBF3C9}" dt="2021-07-12T01:38:53.671" v="16" actId="26606"/>
          <ac:spMkLst>
            <pc:docMk/>
            <pc:sldMk cId="21772839" sldId="256"/>
            <ac:spMk id="22" creationId="{6428145A-0D28-4D99-ADCE-27370688DE66}"/>
          </ac:spMkLst>
        </pc:spChg>
        <pc:spChg chg="add del">
          <ac:chgData name="James Bennett" userId="3cd63a71-acba-485e-b3b0-e58c7c926aff" providerId="ADAL" clId="{89360F28-605D-4665-8F09-1A3C16CBF3C9}" dt="2021-07-12T01:38:53.671" v="16" actId="26606"/>
          <ac:spMkLst>
            <pc:docMk/>
            <pc:sldMk cId="21772839" sldId="256"/>
            <ac:spMk id="24" creationId="{E01DAC29-F89D-4AA8-87C4-DBC8B397BDA1}"/>
          </ac:spMkLst>
        </pc:spChg>
        <pc:spChg chg="add del">
          <ac:chgData name="James Bennett" userId="3cd63a71-acba-485e-b3b0-e58c7c926aff" providerId="ADAL" clId="{89360F28-605D-4665-8F09-1A3C16CBF3C9}" dt="2021-07-12T01:38:57.991" v="19" actId="26606"/>
          <ac:spMkLst>
            <pc:docMk/>
            <pc:sldMk cId="21772839" sldId="256"/>
            <ac:spMk id="28" creationId="{8BDBFFC4-DA11-4286-BAD2-13798534F3B4}"/>
          </ac:spMkLst>
        </pc:spChg>
        <pc:spChg chg="add del">
          <ac:chgData name="James Bennett" userId="3cd63a71-acba-485e-b3b0-e58c7c926aff" providerId="ADAL" clId="{89360F28-605D-4665-8F09-1A3C16CBF3C9}" dt="2021-07-12T01:38:57.991" v="19" actId="26606"/>
          <ac:spMkLst>
            <pc:docMk/>
            <pc:sldMk cId="21772839" sldId="256"/>
            <ac:spMk id="29" creationId="{156C27C7-678B-4ED3-9B3D-3D3029CBFA30}"/>
          </ac:spMkLst>
        </pc:spChg>
        <pc:spChg chg="add del">
          <ac:chgData name="James Bennett" userId="3cd63a71-acba-485e-b3b0-e58c7c926aff" providerId="ADAL" clId="{89360F28-605D-4665-8F09-1A3C16CBF3C9}" dt="2021-07-12T01:38:57.991" v="19" actId="26606"/>
          <ac:spMkLst>
            <pc:docMk/>
            <pc:sldMk cId="21772839" sldId="256"/>
            <ac:spMk id="30" creationId="{EC6E33E8-C97E-4AB7-8165-99CF27048CB8}"/>
          </ac:spMkLst>
        </pc:spChg>
        <pc:spChg chg="add del">
          <ac:chgData name="James Bennett" userId="3cd63a71-acba-485e-b3b0-e58c7c926aff" providerId="ADAL" clId="{89360F28-605D-4665-8F09-1A3C16CBF3C9}" dt="2021-07-12T01:38:57.991" v="19" actId="26606"/>
          <ac:spMkLst>
            <pc:docMk/>
            <pc:sldMk cId="21772839" sldId="256"/>
            <ac:spMk id="31" creationId="{D9502806-6965-41AA-990C-D508AFD3D1FB}"/>
          </ac:spMkLst>
        </pc:spChg>
        <pc:spChg chg="add">
          <ac:chgData name="James Bennett" userId="3cd63a71-acba-485e-b3b0-e58c7c926aff" providerId="ADAL" clId="{89360F28-605D-4665-8F09-1A3C16CBF3C9}" dt="2021-07-12T01:38:58.010" v="20" actId="26606"/>
          <ac:spMkLst>
            <pc:docMk/>
            <pc:sldMk cId="21772839" sldId="256"/>
            <ac:spMk id="33" creationId="{4EF2B093-EE03-4513-9CC1-3FED134DB86C}"/>
          </ac:spMkLst>
        </pc:spChg>
        <pc:spChg chg="add">
          <ac:chgData name="James Bennett" userId="3cd63a71-acba-485e-b3b0-e58c7c926aff" providerId="ADAL" clId="{89360F28-605D-4665-8F09-1A3C16CBF3C9}" dt="2021-07-12T01:38:58.010" v="20" actId="26606"/>
          <ac:spMkLst>
            <pc:docMk/>
            <pc:sldMk cId="21772839" sldId="256"/>
            <ac:spMk id="36" creationId="{ACA8B7CD-4C32-4DF2-B96E-2B432707C755}"/>
          </ac:spMkLst>
        </pc:spChg>
        <pc:spChg chg="add">
          <ac:chgData name="James Bennett" userId="3cd63a71-acba-485e-b3b0-e58c7c926aff" providerId="ADAL" clId="{89360F28-605D-4665-8F09-1A3C16CBF3C9}" dt="2021-07-12T01:38:58.010" v="20" actId="26606"/>
          <ac:spMkLst>
            <pc:docMk/>
            <pc:sldMk cId="21772839" sldId="256"/>
            <ac:spMk id="37" creationId="{0E5F4282-D045-4B94-88BF-ABB9DC2249E9}"/>
          </ac:spMkLst>
        </pc:spChg>
        <pc:spChg chg="add">
          <ac:chgData name="James Bennett" userId="3cd63a71-acba-485e-b3b0-e58c7c926aff" providerId="ADAL" clId="{89360F28-605D-4665-8F09-1A3C16CBF3C9}" dt="2021-07-12T01:38:58.010" v="20" actId="26606"/>
          <ac:spMkLst>
            <pc:docMk/>
            <pc:sldMk cId="21772839" sldId="256"/>
            <ac:spMk id="38" creationId="{589B80DF-5D27-45E5-B4BC-AF179FC03CE5}"/>
          </ac:spMkLst>
        </pc:spChg>
        <pc:spChg chg="add">
          <ac:chgData name="James Bennett" userId="3cd63a71-acba-485e-b3b0-e58c7c926aff" providerId="ADAL" clId="{89360F28-605D-4665-8F09-1A3C16CBF3C9}" dt="2021-07-12T01:38:58.010" v="20" actId="26606"/>
          <ac:spMkLst>
            <pc:docMk/>
            <pc:sldMk cId="21772839" sldId="256"/>
            <ac:spMk id="39" creationId="{6428145A-0D28-4D99-ADCE-27370688DE66}"/>
          </ac:spMkLst>
        </pc:spChg>
        <pc:spChg chg="add">
          <ac:chgData name="James Bennett" userId="3cd63a71-acba-485e-b3b0-e58c7c926aff" providerId="ADAL" clId="{89360F28-605D-4665-8F09-1A3C16CBF3C9}" dt="2021-07-12T01:38:58.010" v="20" actId="26606"/>
          <ac:spMkLst>
            <pc:docMk/>
            <pc:sldMk cId="21772839" sldId="256"/>
            <ac:spMk id="40" creationId="{E01DAC29-F89D-4AA8-87C4-DBC8B397BDA1}"/>
          </ac:spMkLst>
        </pc:spChg>
        <pc:grpChg chg="add del">
          <ac:chgData name="James Bennett" userId="3cd63a71-acba-485e-b3b0-e58c7c926aff" providerId="ADAL" clId="{89360F28-605D-4665-8F09-1A3C16CBF3C9}" dt="2021-07-12T01:38:57.991" v="19" actId="26606"/>
          <ac:grpSpMkLst>
            <pc:docMk/>
            <pc:sldMk cId="21772839" sldId="256"/>
            <ac:grpSpMk id="26" creationId="{4C7E708D-45DA-4CB6-811B-A0C9DB917D27}"/>
          </ac:grpSpMkLst>
        </pc:grpChg>
        <pc:picChg chg="mod">
          <ac:chgData name="James Bennett" userId="3cd63a71-acba-485e-b3b0-e58c7c926aff" providerId="ADAL" clId="{89360F28-605D-4665-8F09-1A3C16CBF3C9}" dt="2021-07-12T01:38:58.010" v="20" actId="26606"/>
          <ac:picMkLst>
            <pc:docMk/>
            <pc:sldMk cId="21772839" sldId="256"/>
            <ac:picMk id="4" creationId="{00000000-0000-0000-0000-000000000000}"/>
          </ac:picMkLst>
        </pc:picChg>
        <pc:picChg chg="mod">
          <ac:chgData name="James Bennett" userId="3cd63a71-acba-485e-b3b0-e58c7c926aff" providerId="ADAL" clId="{89360F28-605D-4665-8F09-1A3C16CBF3C9}" dt="2021-07-12T01:38:58.010" v="20" actId="26606"/>
          <ac:picMkLst>
            <pc:docMk/>
            <pc:sldMk cId="21772839" sldId="256"/>
            <ac:picMk id="5" creationId="{00000000-0000-0000-0000-000000000000}"/>
          </ac:picMkLst>
        </pc:picChg>
        <pc:picChg chg="add del">
          <ac:chgData name="James Bennett" userId="3cd63a71-acba-485e-b3b0-e58c7c926aff" providerId="ADAL" clId="{89360F28-605D-4665-8F09-1A3C16CBF3C9}" dt="2021-07-12T01:38:53.671" v="16" actId="26606"/>
          <ac:picMkLst>
            <pc:docMk/>
            <pc:sldMk cId="21772839" sldId="256"/>
            <ac:picMk id="12" creationId="{570CB42E-9381-4467-808D-9C9C9B347B64}"/>
          </ac:picMkLst>
        </pc:picChg>
        <pc:picChg chg="add del">
          <ac:chgData name="James Bennett" userId="3cd63a71-acba-485e-b3b0-e58c7c926aff" providerId="ADAL" clId="{89360F28-605D-4665-8F09-1A3C16CBF3C9}" dt="2021-07-12T01:38:53.671" v="16" actId="26606"/>
          <ac:picMkLst>
            <pc:docMk/>
            <pc:sldMk cId="21772839" sldId="256"/>
            <ac:picMk id="14" creationId="{797E5EB0-850D-4E1E-B5E1-15BDE5953C34}"/>
          </ac:picMkLst>
        </pc:picChg>
        <pc:picChg chg="add">
          <ac:chgData name="James Bennett" userId="3cd63a71-acba-485e-b3b0-e58c7c926aff" providerId="ADAL" clId="{89360F28-605D-4665-8F09-1A3C16CBF3C9}" dt="2021-07-12T01:38:58.010" v="20" actId="26606"/>
          <ac:picMkLst>
            <pc:docMk/>
            <pc:sldMk cId="21772839" sldId="256"/>
            <ac:picMk id="34" creationId="{570CB42E-9381-4467-808D-9C9C9B347B64}"/>
          </ac:picMkLst>
        </pc:picChg>
        <pc:picChg chg="add">
          <ac:chgData name="James Bennett" userId="3cd63a71-acba-485e-b3b0-e58c7c926aff" providerId="ADAL" clId="{89360F28-605D-4665-8F09-1A3C16CBF3C9}" dt="2021-07-12T01:38:58.010" v="20" actId="26606"/>
          <ac:picMkLst>
            <pc:docMk/>
            <pc:sldMk cId="21772839" sldId="256"/>
            <ac:picMk id="35" creationId="{797E5EB0-850D-4E1E-B5E1-15BDE5953C34}"/>
          </ac:picMkLst>
        </pc:picChg>
      </pc:sldChg>
      <pc:sldChg chg="addSp delSp modSp mod setBg">
        <pc:chgData name="James Bennett" userId="3cd63a71-acba-485e-b3b0-e58c7c926aff" providerId="ADAL" clId="{89360F28-605D-4665-8F09-1A3C16CBF3C9}" dt="2021-07-12T01:38:19.022" v="14" actId="20577"/>
        <pc:sldMkLst>
          <pc:docMk/>
          <pc:sldMk cId="892843772" sldId="257"/>
        </pc:sldMkLst>
        <pc:spChg chg="mod">
          <ac:chgData name="James Bennett" userId="3cd63a71-acba-485e-b3b0-e58c7c926aff" providerId="ADAL" clId="{89360F28-605D-4665-8F09-1A3C16CBF3C9}" dt="2021-07-12T01:38:03.702" v="0" actId="26606"/>
          <ac:spMkLst>
            <pc:docMk/>
            <pc:sldMk cId="892843772" sldId="257"/>
            <ac:spMk id="2" creationId="{00000000-0000-0000-0000-000000000000}"/>
          </ac:spMkLst>
        </pc:spChg>
        <pc:spChg chg="del">
          <ac:chgData name="James Bennett" userId="3cd63a71-acba-485e-b3b0-e58c7c926aff" providerId="ADAL" clId="{89360F28-605D-4665-8F09-1A3C16CBF3C9}" dt="2021-07-12T01:38:03.702" v="0" actId="26606"/>
          <ac:spMkLst>
            <pc:docMk/>
            <pc:sldMk cId="892843772" sldId="257"/>
            <ac:spMk id="3" creationId="{00000000-0000-0000-0000-000000000000}"/>
          </ac:spMkLst>
        </pc:spChg>
        <pc:spChg chg="add">
          <ac:chgData name="James Bennett" userId="3cd63a71-acba-485e-b3b0-e58c7c926aff" providerId="ADAL" clId="{89360F28-605D-4665-8F09-1A3C16CBF3C9}" dt="2021-07-12T01:38:03.702" v="0" actId="26606"/>
          <ac:spMkLst>
            <pc:docMk/>
            <pc:sldMk cId="892843772" sldId="257"/>
            <ac:spMk id="9" creationId="{B2A773CA-28F4-49C2-BFA3-49A5867C7AFB}"/>
          </ac:spMkLst>
        </pc:spChg>
        <pc:spChg chg="add">
          <ac:chgData name="James Bennett" userId="3cd63a71-acba-485e-b3b0-e58c7c926aff" providerId="ADAL" clId="{89360F28-605D-4665-8F09-1A3C16CBF3C9}" dt="2021-07-12T01:38:03.702" v="0" actId="26606"/>
          <ac:spMkLst>
            <pc:docMk/>
            <pc:sldMk cId="892843772" sldId="257"/>
            <ac:spMk id="13" creationId="{3009A16D-868B-4145-BBC6-555098537EC2}"/>
          </ac:spMkLst>
        </pc:spChg>
        <pc:spChg chg="add">
          <ac:chgData name="James Bennett" userId="3cd63a71-acba-485e-b3b0-e58c7c926aff" providerId="ADAL" clId="{89360F28-605D-4665-8F09-1A3C16CBF3C9}" dt="2021-07-12T01:38:03.702" v="0" actId="26606"/>
          <ac:spMkLst>
            <pc:docMk/>
            <pc:sldMk cId="892843772" sldId="257"/>
            <ac:spMk id="17" creationId="{2DCAE5CF-5D29-4779-83E1-BDB64E4F30E5}"/>
          </ac:spMkLst>
        </pc:spChg>
        <pc:graphicFrameChg chg="add mod">
          <ac:chgData name="James Bennett" userId="3cd63a71-acba-485e-b3b0-e58c7c926aff" providerId="ADAL" clId="{89360F28-605D-4665-8F09-1A3C16CBF3C9}" dt="2021-07-12T01:38:19.022" v="14" actId="20577"/>
          <ac:graphicFrameMkLst>
            <pc:docMk/>
            <pc:sldMk cId="892843772" sldId="257"/>
            <ac:graphicFrameMk id="5" creationId="{A273FC20-958F-4CFB-A2F5-9A821E8BD93C}"/>
          </ac:graphicFrameMkLst>
        </pc:graphicFrameChg>
        <pc:picChg chg="add">
          <ac:chgData name="James Bennett" userId="3cd63a71-acba-485e-b3b0-e58c7c926aff" providerId="ADAL" clId="{89360F28-605D-4665-8F09-1A3C16CBF3C9}" dt="2021-07-12T01:38:03.702" v="0" actId="26606"/>
          <ac:picMkLst>
            <pc:docMk/>
            <pc:sldMk cId="892843772" sldId="257"/>
            <ac:picMk id="11" creationId="{5D7C72BA-4476-4E4B-BC37-9A75FD0C5951}"/>
          </ac:picMkLst>
        </pc:picChg>
        <pc:picChg chg="add">
          <ac:chgData name="James Bennett" userId="3cd63a71-acba-485e-b3b0-e58c7c926aff" providerId="ADAL" clId="{89360F28-605D-4665-8F09-1A3C16CBF3C9}" dt="2021-07-12T01:38:03.702" v="0" actId="26606"/>
          <ac:picMkLst>
            <pc:docMk/>
            <pc:sldMk cId="892843772" sldId="257"/>
            <ac:picMk id="15" creationId="{3992EB33-38E1-4175-8EE2-9BB8CC159C7B}"/>
          </ac:picMkLst>
        </pc:picChg>
      </pc:sldChg>
      <pc:sldChg chg="addSp modSp mod setBg">
        <pc:chgData name="James Bennett" userId="3cd63a71-acba-485e-b3b0-e58c7c926aff" providerId="ADAL" clId="{89360F28-605D-4665-8F09-1A3C16CBF3C9}" dt="2021-07-12T01:39:57.722" v="59" actId="255"/>
        <pc:sldMkLst>
          <pc:docMk/>
          <pc:sldMk cId="2906626050" sldId="258"/>
        </pc:sldMkLst>
        <pc:spChg chg="mod">
          <ac:chgData name="James Bennett" userId="3cd63a71-acba-485e-b3b0-e58c7c926aff" providerId="ADAL" clId="{89360F28-605D-4665-8F09-1A3C16CBF3C9}" dt="2021-07-12T01:39:49.620" v="58" actId="26606"/>
          <ac:spMkLst>
            <pc:docMk/>
            <pc:sldMk cId="2906626050" sldId="258"/>
            <ac:spMk id="2" creationId="{00000000-0000-0000-0000-000000000000}"/>
          </ac:spMkLst>
        </pc:spChg>
        <pc:spChg chg="mod">
          <ac:chgData name="James Bennett" userId="3cd63a71-acba-485e-b3b0-e58c7c926aff" providerId="ADAL" clId="{89360F28-605D-4665-8F09-1A3C16CBF3C9}" dt="2021-07-12T01:39:57.722" v="59" actId="255"/>
          <ac:spMkLst>
            <pc:docMk/>
            <pc:sldMk cId="2906626050" sldId="258"/>
            <ac:spMk id="3" creationId="{00000000-0000-0000-0000-000000000000}"/>
          </ac:spMkLst>
        </pc:spChg>
        <pc:spChg chg="add">
          <ac:chgData name="James Bennett" userId="3cd63a71-acba-485e-b3b0-e58c7c926aff" providerId="ADAL" clId="{89360F28-605D-4665-8F09-1A3C16CBF3C9}" dt="2021-07-12T01:39:49.620" v="58" actId="26606"/>
          <ac:spMkLst>
            <pc:docMk/>
            <pc:sldMk cId="2906626050" sldId="258"/>
            <ac:spMk id="8" creationId="{4B0FA309-807F-4C17-98EF-A3BA7388E213}"/>
          </ac:spMkLst>
        </pc:spChg>
        <pc:spChg chg="add">
          <ac:chgData name="James Bennett" userId="3cd63a71-acba-485e-b3b0-e58c7c926aff" providerId="ADAL" clId="{89360F28-605D-4665-8F09-1A3C16CBF3C9}" dt="2021-07-12T01:39:49.620" v="58" actId="26606"/>
          <ac:spMkLst>
            <pc:docMk/>
            <pc:sldMk cId="2906626050" sldId="258"/>
            <ac:spMk id="12" creationId="{C8FA1749-B91A-40E7-AD01-0B9C9C6AF74E}"/>
          </ac:spMkLst>
        </pc:spChg>
        <pc:spChg chg="add">
          <ac:chgData name="James Bennett" userId="3cd63a71-acba-485e-b3b0-e58c7c926aff" providerId="ADAL" clId="{89360F28-605D-4665-8F09-1A3C16CBF3C9}" dt="2021-07-12T01:39:49.620" v="58" actId="26606"/>
          <ac:spMkLst>
            <pc:docMk/>
            <pc:sldMk cId="2906626050" sldId="258"/>
            <ac:spMk id="16" creationId="{700676C8-6DE8-47DD-9A23-D42063A12E10}"/>
          </ac:spMkLst>
        </pc:spChg>
        <pc:picChg chg="add">
          <ac:chgData name="James Bennett" userId="3cd63a71-acba-485e-b3b0-e58c7c926aff" providerId="ADAL" clId="{89360F28-605D-4665-8F09-1A3C16CBF3C9}" dt="2021-07-12T01:39:49.620" v="58" actId="26606"/>
          <ac:picMkLst>
            <pc:docMk/>
            <pc:sldMk cId="2906626050" sldId="258"/>
            <ac:picMk id="10" creationId="{2642A87B-CAE9-4F8F-B293-28388E45D9EE}"/>
          </ac:picMkLst>
        </pc:picChg>
        <pc:picChg chg="add">
          <ac:chgData name="James Bennett" userId="3cd63a71-acba-485e-b3b0-e58c7c926aff" providerId="ADAL" clId="{89360F28-605D-4665-8F09-1A3C16CBF3C9}" dt="2021-07-12T01:39:49.620" v="58" actId="26606"/>
          <ac:picMkLst>
            <pc:docMk/>
            <pc:sldMk cId="2906626050" sldId="258"/>
            <ac:picMk id="14" creationId="{3B7A934F-FFF7-4353-83D3-4EF66E93EEF8}"/>
          </ac:picMkLst>
        </pc:picChg>
      </pc:sldChg>
      <pc:sldChg chg="addSp delSp modSp mod setBg">
        <pc:chgData name="James Bennett" userId="3cd63a71-acba-485e-b3b0-e58c7c926aff" providerId="ADAL" clId="{89360F28-605D-4665-8F09-1A3C16CBF3C9}" dt="2021-07-12T01:42:57.897" v="74" actId="255"/>
        <pc:sldMkLst>
          <pc:docMk/>
          <pc:sldMk cId="3090766666" sldId="259"/>
        </pc:sldMkLst>
        <pc:spChg chg="mod">
          <ac:chgData name="James Bennett" userId="3cd63a71-acba-485e-b3b0-e58c7c926aff" providerId="ADAL" clId="{89360F28-605D-4665-8F09-1A3C16CBF3C9}" dt="2021-07-12T01:42:57.897" v="74" actId="255"/>
          <ac:spMkLst>
            <pc:docMk/>
            <pc:sldMk cId="3090766666" sldId="259"/>
            <ac:spMk id="2" creationId="{00000000-0000-0000-0000-000000000000}"/>
          </ac:spMkLst>
        </pc:spChg>
        <pc:spChg chg="del">
          <ac:chgData name="James Bennett" userId="3cd63a71-acba-485e-b3b0-e58c7c926aff" providerId="ADAL" clId="{89360F28-605D-4665-8F09-1A3C16CBF3C9}" dt="2021-07-12T01:40:09.450" v="60" actId="26606"/>
          <ac:spMkLst>
            <pc:docMk/>
            <pc:sldMk cId="3090766666" sldId="259"/>
            <ac:spMk id="3" creationId="{00000000-0000-0000-0000-000000000000}"/>
          </ac:spMkLst>
        </pc:spChg>
        <pc:spChg chg="add del">
          <ac:chgData name="James Bennett" userId="3cd63a71-acba-485e-b3b0-e58c7c926aff" providerId="ADAL" clId="{89360F28-605D-4665-8F09-1A3C16CBF3C9}" dt="2021-07-12T01:42:40.857" v="71" actId="26606"/>
          <ac:spMkLst>
            <pc:docMk/>
            <pc:sldMk cId="3090766666" sldId="259"/>
            <ac:spMk id="9" creationId="{B2A773CA-28F4-49C2-BFA3-49A5867C7AFB}"/>
          </ac:spMkLst>
        </pc:spChg>
        <pc:spChg chg="add del">
          <ac:chgData name="James Bennett" userId="3cd63a71-acba-485e-b3b0-e58c7c926aff" providerId="ADAL" clId="{89360F28-605D-4665-8F09-1A3C16CBF3C9}" dt="2021-07-12T01:42:40.857" v="71" actId="26606"/>
          <ac:spMkLst>
            <pc:docMk/>
            <pc:sldMk cId="3090766666" sldId="259"/>
            <ac:spMk id="13" creationId="{3009A16D-868B-4145-BBC6-555098537EC2}"/>
          </ac:spMkLst>
        </pc:spChg>
        <pc:spChg chg="add del">
          <ac:chgData name="James Bennett" userId="3cd63a71-acba-485e-b3b0-e58c7c926aff" providerId="ADAL" clId="{89360F28-605D-4665-8F09-1A3C16CBF3C9}" dt="2021-07-12T01:42:40.857" v="71" actId="26606"/>
          <ac:spMkLst>
            <pc:docMk/>
            <pc:sldMk cId="3090766666" sldId="259"/>
            <ac:spMk id="17" creationId="{2DCAE5CF-5D29-4779-83E1-BDB64E4F30E5}"/>
          </ac:spMkLst>
        </pc:spChg>
        <pc:graphicFrameChg chg="add mod modGraphic">
          <ac:chgData name="James Bennett" userId="3cd63a71-acba-485e-b3b0-e58c7c926aff" providerId="ADAL" clId="{89360F28-605D-4665-8F09-1A3C16CBF3C9}" dt="2021-07-12T01:42:40.857" v="71" actId="26606"/>
          <ac:graphicFrameMkLst>
            <pc:docMk/>
            <pc:sldMk cId="3090766666" sldId="259"/>
            <ac:graphicFrameMk id="5" creationId="{8E75EEEA-2D9F-4E16-BF87-8C64CDE6FFC0}"/>
          </ac:graphicFrameMkLst>
        </pc:graphicFrameChg>
        <pc:picChg chg="add del">
          <ac:chgData name="James Bennett" userId="3cd63a71-acba-485e-b3b0-e58c7c926aff" providerId="ADAL" clId="{89360F28-605D-4665-8F09-1A3C16CBF3C9}" dt="2021-07-12T01:42:40.857" v="71" actId="26606"/>
          <ac:picMkLst>
            <pc:docMk/>
            <pc:sldMk cId="3090766666" sldId="259"/>
            <ac:picMk id="11" creationId="{5D7C72BA-4476-4E4B-BC37-9A75FD0C5951}"/>
          </ac:picMkLst>
        </pc:picChg>
        <pc:picChg chg="add del">
          <ac:chgData name="James Bennett" userId="3cd63a71-acba-485e-b3b0-e58c7c926aff" providerId="ADAL" clId="{89360F28-605D-4665-8F09-1A3C16CBF3C9}" dt="2021-07-12T01:42:40.857" v="71" actId="26606"/>
          <ac:picMkLst>
            <pc:docMk/>
            <pc:sldMk cId="3090766666" sldId="259"/>
            <ac:picMk id="15" creationId="{3992EB33-38E1-4175-8EE2-9BB8CC159C7B}"/>
          </ac:picMkLst>
        </pc:picChg>
      </pc:sldChg>
      <pc:sldChg chg="addSp modSp mod setBg">
        <pc:chgData name="James Bennett" userId="3cd63a71-acba-485e-b3b0-e58c7c926aff" providerId="ADAL" clId="{89360F28-605D-4665-8F09-1A3C16CBF3C9}" dt="2021-07-12T01:40:20.228" v="61" actId="26606"/>
        <pc:sldMkLst>
          <pc:docMk/>
          <pc:sldMk cId="2298342880" sldId="260"/>
        </pc:sldMkLst>
        <pc:spChg chg="mod">
          <ac:chgData name="James Bennett" userId="3cd63a71-acba-485e-b3b0-e58c7c926aff" providerId="ADAL" clId="{89360F28-605D-4665-8F09-1A3C16CBF3C9}" dt="2021-07-12T01:40:20.228" v="61" actId="26606"/>
          <ac:spMkLst>
            <pc:docMk/>
            <pc:sldMk cId="2298342880" sldId="260"/>
            <ac:spMk id="2" creationId="{00000000-0000-0000-0000-000000000000}"/>
          </ac:spMkLst>
        </pc:spChg>
        <pc:spChg chg="mod">
          <ac:chgData name="James Bennett" userId="3cd63a71-acba-485e-b3b0-e58c7c926aff" providerId="ADAL" clId="{89360F28-605D-4665-8F09-1A3C16CBF3C9}" dt="2021-07-12T01:40:20.228" v="61" actId="26606"/>
          <ac:spMkLst>
            <pc:docMk/>
            <pc:sldMk cId="2298342880" sldId="260"/>
            <ac:spMk id="3" creationId="{00000000-0000-0000-0000-000000000000}"/>
          </ac:spMkLst>
        </pc:spChg>
        <pc:spChg chg="add">
          <ac:chgData name="James Bennett" userId="3cd63a71-acba-485e-b3b0-e58c7c926aff" providerId="ADAL" clId="{89360F28-605D-4665-8F09-1A3C16CBF3C9}" dt="2021-07-12T01:40:20.228" v="61" actId="26606"/>
          <ac:spMkLst>
            <pc:docMk/>
            <pc:sldMk cId="2298342880" sldId="260"/>
            <ac:spMk id="16" creationId="{6478287C-E119-4E9C-95B0-518478BD9D07}"/>
          </ac:spMkLst>
        </pc:spChg>
        <pc:spChg chg="add">
          <ac:chgData name="James Bennett" userId="3cd63a71-acba-485e-b3b0-e58c7c926aff" providerId="ADAL" clId="{89360F28-605D-4665-8F09-1A3C16CBF3C9}" dt="2021-07-12T01:40:20.228" v="61" actId="26606"/>
          <ac:spMkLst>
            <pc:docMk/>
            <pc:sldMk cId="2298342880" sldId="260"/>
            <ac:spMk id="18" creationId="{EA4A294F-6D36-425B-8632-27FD6A284D09}"/>
          </ac:spMkLst>
        </pc:spChg>
        <pc:spChg chg="add">
          <ac:chgData name="James Bennett" userId="3cd63a71-acba-485e-b3b0-e58c7c926aff" providerId="ADAL" clId="{89360F28-605D-4665-8F09-1A3C16CBF3C9}" dt="2021-07-12T01:40:20.228" v="61" actId="26606"/>
          <ac:spMkLst>
            <pc:docMk/>
            <pc:sldMk cId="2298342880" sldId="260"/>
            <ac:spMk id="20" creationId="{3FECAD23-900F-4F1B-A441-6A68749F88D4}"/>
          </ac:spMkLst>
        </pc:spChg>
        <pc:spChg chg="add">
          <ac:chgData name="James Bennett" userId="3cd63a71-acba-485e-b3b0-e58c7c926aff" providerId="ADAL" clId="{89360F28-605D-4665-8F09-1A3C16CBF3C9}" dt="2021-07-12T01:40:20.228" v="61" actId="26606"/>
          <ac:spMkLst>
            <pc:docMk/>
            <pc:sldMk cId="2298342880" sldId="260"/>
            <ac:spMk id="24" creationId="{8A233090-6C39-4F59-8A0F-86F011A7EEEB}"/>
          </ac:spMkLst>
        </pc:spChg>
        <pc:spChg chg="add">
          <ac:chgData name="James Bennett" userId="3cd63a71-acba-485e-b3b0-e58c7c926aff" providerId="ADAL" clId="{89360F28-605D-4665-8F09-1A3C16CBF3C9}" dt="2021-07-12T01:40:20.228" v="61" actId="26606"/>
          <ac:spMkLst>
            <pc:docMk/>
            <pc:sldMk cId="2298342880" sldId="260"/>
            <ac:spMk id="26" creationId="{484DCAA0-4BF1-4FB9-97BA-D6BA630419A0}"/>
          </ac:spMkLst>
        </pc:spChg>
        <pc:picChg chg="mod">
          <ac:chgData name="James Bennett" userId="3cd63a71-acba-485e-b3b0-e58c7c926aff" providerId="ADAL" clId="{89360F28-605D-4665-8F09-1A3C16CBF3C9}" dt="2021-07-12T01:40:20.228" v="61" actId="26606"/>
          <ac:picMkLst>
            <pc:docMk/>
            <pc:sldMk cId="2298342880" sldId="260"/>
            <ac:picMk id="5" creationId="{00000000-0000-0000-0000-000000000000}"/>
          </ac:picMkLst>
        </pc:picChg>
        <pc:picChg chg="add">
          <ac:chgData name="James Bennett" userId="3cd63a71-acba-485e-b3b0-e58c7c926aff" providerId="ADAL" clId="{89360F28-605D-4665-8F09-1A3C16CBF3C9}" dt="2021-07-12T01:40:20.228" v="61" actId="26606"/>
          <ac:picMkLst>
            <pc:docMk/>
            <pc:sldMk cId="2298342880" sldId="260"/>
            <ac:picMk id="10" creationId="{5321D838-2C7E-4177-9DD3-DAC78324A2B2}"/>
          </ac:picMkLst>
        </pc:picChg>
        <pc:picChg chg="add">
          <ac:chgData name="James Bennett" userId="3cd63a71-acba-485e-b3b0-e58c7c926aff" providerId="ADAL" clId="{89360F28-605D-4665-8F09-1A3C16CBF3C9}" dt="2021-07-12T01:40:20.228" v="61" actId="26606"/>
          <ac:picMkLst>
            <pc:docMk/>
            <pc:sldMk cId="2298342880" sldId="260"/>
            <ac:picMk id="12" creationId="{224C28B3-E902-49D1-98A0-582D277A0E00}"/>
          </ac:picMkLst>
        </pc:picChg>
        <pc:picChg chg="add">
          <ac:chgData name="James Bennett" userId="3cd63a71-acba-485e-b3b0-e58c7c926aff" providerId="ADAL" clId="{89360F28-605D-4665-8F09-1A3C16CBF3C9}" dt="2021-07-12T01:40:20.228" v="61" actId="26606"/>
          <ac:picMkLst>
            <pc:docMk/>
            <pc:sldMk cId="2298342880" sldId="260"/>
            <ac:picMk id="14" creationId="{F3A6C14C-E755-4A02-821B-6EA2D4C9F20D}"/>
          </ac:picMkLst>
        </pc:picChg>
        <pc:picChg chg="add">
          <ac:chgData name="James Bennett" userId="3cd63a71-acba-485e-b3b0-e58c7c926aff" providerId="ADAL" clId="{89360F28-605D-4665-8F09-1A3C16CBF3C9}" dt="2021-07-12T01:40:20.228" v="61" actId="26606"/>
          <ac:picMkLst>
            <pc:docMk/>
            <pc:sldMk cId="2298342880" sldId="260"/>
            <ac:picMk id="22" creationId="{57943801-CAEC-4F98-9332-2A4D9128463E}"/>
          </ac:picMkLst>
        </pc:picChg>
        <pc:picChg chg="add">
          <ac:chgData name="James Bennett" userId="3cd63a71-acba-485e-b3b0-e58c7c926aff" providerId="ADAL" clId="{89360F28-605D-4665-8F09-1A3C16CBF3C9}" dt="2021-07-12T01:40:20.228" v="61" actId="26606"/>
          <ac:picMkLst>
            <pc:docMk/>
            <pc:sldMk cId="2298342880" sldId="260"/>
            <ac:picMk id="28" creationId="{9BC2FEA5-B399-458A-8393-E06CE40DB89C}"/>
          </ac:picMkLst>
        </pc:picChg>
      </pc:sldChg>
      <pc:sldChg chg="addSp delSp modSp mod setBg">
        <pc:chgData name="James Bennett" userId="3cd63a71-acba-485e-b3b0-e58c7c926aff" providerId="ADAL" clId="{89360F28-605D-4665-8F09-1A3C16CBF3C9}" dt="2021-07-12T01:40:29.141" v="62" actId="26606"/>
        <pc:sldMkLst>
          <pc:docMk/>
          <pc:sldMk cId="2301923227" sldId="261"/>
        </pc:sldMkLst>
        <pc:spChg chg="mod">
          <ac:chgData name="James Bennett" userId="3cd63a71-acba-485e-b3b0-e58c7c926aff" providerId="ADAL" clId="{89360F28-605D-4665-8F09-1A3C16CBF3C9}" dt="2021-07-12T01:40:29.141" v="62" actId="26606"/>
          <ac:spMkLst>
            <pc:docMk/>
            <pc:sldMk cId="2301923227" sldId="261"/>
            <ac:spMk id="2" creationId="{00000000-0000-0000-0000-000000000000}"/>
          </ac:spMkLst>
        </pc:spChg>
        <pc:spChg chg="del">
          <ac:chgData name="James Bennett" userId="3cd63a71-acba-485e-b3b0-e58c7c926aff" providerId="ADAL" clId="{89360F28-605D-4665-8F09-1A3C16CBF3C9}" dt="2021-07-12T01:40:29.141" v="62" actId="26606"/>
          <ac:spMkLst>
            <pc:docMk/>
            <pc:sldMk cId="2301923227" sldId="261"/>
            <ac:spMk id="3" creationId="{00000000-0000-0000-0000-000000000000}"/>
          </ac:spMkLst>
        </pc:spChg>
        <pc:spChg chg="add">
          <ac:chgData name="James Bennett" userId="3cd63a71-acba-485e-b3b0-e58c7c926aff" providerId="ADAL" clId="{89360F28-605D-4665-8F09-1A3C16CBF3C9}" dt="2021-07-12T01:40:29.141" v="62" actId="26606"/>
          <ac:spMkLst>
            <pc:docMk/>
            <pc:sldMk cId="2301923227" sldId="261"/>
            <ac:spMk id="9" creationId="{B2A773CA-28F4-49C2-BFA3-49A5867C7AFB}"/>
          </ac:spMkLst>
        </pc:spChg>
        <pc:spChg chg="add">
          <ac:chgData name="James Bennett" userId="3cd63a71-acba-485e-b3b0-e58c7c926aff" providerId="ADAL" clId="{89360F28-605D-4665-8F09-1A3C16CBF3C9}" dt="2021-07-12T01:40:29.141" v="62" actId="26606"/>
          <ac:spMkLst>
            <pc:docMk/>
            <pc:sldMk cId="2301923227" sldId="261"/>
            <ac:spMk id="13" creationId="{3009A16D-868B-4145-BBC6-555098537EC2}"/>
          </ac:spMkLst>
        </pc:spChg>
        <pc:spChg chg="add">
          <ac:chgData name="James Bennett" userId="3cd63a71-acba-485e-b3b0-e58c7c926aff" providerId="ADAL" clId="{89360F28-605D-4665-8F09-1A3C16CBF3C9}" dt="2021-07-12T01:40:29.141" v="62" actId="26606"/>
          <ac:spMkLst>
            <pc:docMk/>
            <pc:sldMk cId="2301923227" sldId="261"/>
            <ac:spMk id="17" creationId="{2DCAE5CF-5D29-4779-83E1-BDB64E4F30E5}"/>
          </ac:spMkLst>
        </pc:spChg>
        <pc:graphicFrameChg chg="add">
          <ac:chgData name="James Bennett" userId="3cd63a71-acba-485e-b3b0-e58c7c926aff" providerId="ADAL" clId="{89360F28-605D-4665-8F09-1A3C16CBF3C9}" dt="2021-07-12T01:40:29.141" v="62" actId="26606"/>
          <ac:graphicFrameMkLst>
            <pc:docMk/>
            <pc:sldMk cId="2301923227" sldId="261"/>
            <ac:graphicFrameMk id="5" creationId="{36EB5991-DB1D-40FE-B070-917E0FF68273}"/>
          </ac:graphicFrameMkLst>
        </pc:graphicFrameChg>
        <pc:picChg chg="add">
          <ac:chgData name="James Bennett" userId="3cd63a71-acba-485e-b3b0-e58c7c926aff" providerId="ADAL" clId="{89360F28-605D-4665-8F09-1A3C16CBF3C9}" dt="2021-07-12T01:40:29.141" v="62" actId="26606"/>
          <ac:picMkLst>
            <pc:docMk/>
            <pc:sldMk cId="2301923227" sldId="261"/>
            <ac:picMk id="11" creationId="{5D7C72BA-4476-4E4B-BC37-9A75FD0C5951}"/>
          </ac:picMkLst>
        </pc:picChg>
        <pc:picChg chg="add">
          <ac:chgData name="James Bennett" userId="3cd63a71-acba-485e-b3b0-e58c7c926aff" providerId="ADAL" clId="{89360F28-605D-4665-8F09-1A3C16CBF3C9}" dt="2021-07-12T01:40:29.141" v="62" actId="26606"/>
          <ac:picMkLst>
            <pc:docMk/>
            <pc:sldMk cId="2301923227" sldId="261"/>
            <ac:picMk id="15" creationId="{3992EB33-38E1-4175-8EE2-9BB8CC159C7B}"/>
          </ac:picMkLst>
        </pc:picChg>
      </pc:sldChg>
      <pc:sldChg chg="addSp delSp modSp mod setBg setClrOvrMap">
        <pc:chgData name="James Bennett" userId="3cd63a71-acba-485e-b3b0-e58c7c926aff" providerId="ADAL" clId="{89360F28-605D-4665-8F09-1A3C16CBF3C9}" dt="2021-07-12T01:40:58.306" v="67" actId="27636"/>
        <pc:sldMkLst>
          <pc:docMk/>
          <pc:sldMk cId="3935463201" sldId="262"/>
        </pc:sldMkLst>
        <pc:spChg chg="mod">
          <ac:chgData name="James Bennett" userId="3cd63a71-acba-485e-b3b0-e58c7c926aff" providerId="ADAL" clId="{89360F28-605D-4665-8F09-1A3C16CBF3C9}" dt="2021-07-12T01:40:49.756" v="65" actId="26606"/>
          <ac:spMkLst>
            <pc:docMk/>
            <pc:sldMk cId="3935463201" sldId="262"/>
            <ac:spMk id="2" creationId="{00000000-0000-0000-0000-000000000000}"/>
          </ac:spMkLst>
        </pc:spChg>
        <pc:spChg chg="mod">
          <ac:chgData name="James Bennett" userId="3cd63a71-acba-485e-b3b0-e58c7c926aff" providerId="ADAL" clId="{89360F28-605D-4665-8F09-1A3C16CBF3C9}" dt="2021-07-12T01:40:58.306" v="67" actId="27636"/>
          <ac:spMkLst>
            <pc:docMk/>
            <pc:sldMk cId="3935463201" sldId="262"/>
            <ac:spMk id="3" creationId="{00000000-0000-0000-0000-000000000000}"/>
          </ac:spMkLst>
        </pc:spChg>
        <pc:spChg chg="add del">
          <ac:chgData name="James Bennett" userId="3cd63a71-acba-485e-b3b0-e58c7c926aff" providerId="ADAL" clId="{89360F28-605D-4665-8F09-1A3C16CBF3C9}" dt="2021-07-12T01:40:49.725" v="64" actId="26606"/>
          <ac:spMkLst>
            <pc:docMk/>
            <pc:sldMk cId="3935463201" sldId="262"/>
            <ac:spMk id="16" creationId="{6478287C-E119-4E9C-95B0-518478BD9D07}"/>
          </ac:spMkLst>
        </pc:spChg>
        <pc:spChg chg="add del">
          <ac:chgData name="James Bennett" userId="3cd63a71-acba-485e-b3b0-e58c7c926aff" providerId="ADAL" clId="{89360F28-605D-4665-8F09-1A3C16CBF3C9}" dt="2021-07-12T01:40:49.725" v="64" actId="26606"/>
          <ac:spMkLst>
            <pc:docMk/>
            <pc:sldMk cId="3935463201" sldId="262"/>
            <ac:spMk id="18" creationId="{EA4A294F-6D36-425B-8632-27FD6A284D09}"/>
          </ac:spMkLst>
        </pc:spChg>
        <pc:spChg chg="add del">
          <ac:chgData name="James Bennett" userId="3cd63a71-acba-485e-b3b0-e58c7c926aff" providerId="ADAL" clId="{89360F28-605D-4665-8F09-1A3C16CBF3C9}" dt="2021-07-12T01:40:49.725" v="64" actId="26606"/>
          <ac:spMkLst>
            <pc:docMk/>
            <pc:sldMk cId="3935463201" sldId="262"/>
            <ac:spMk id="24" creationId="{FC0814F6-DCDA-4612-801B-FEB1C2B81792}"/>
          </ac:spMkLst>
        </pc:spChg>
        <pc:spChg chg="add del">
          <ac:chgData name="James Bennett" userId="3cd63a71-acba-485e-b3b0-e58c7c926aff" providerId="ADAL" clId="{89360F28-605D-4665-8F09-1A3C16CBF3C9}" dt="2021-07-12T01:40:49.725" v="64" actId="26606"/>
          <ac:spMkLst>
            <pc:docMk/>
            <pc:sldMk cId="3935463201" sldId="262"/>
            <ac:spMk id="26" creationId="{694CF788-1E16-4F1F-AAF8-5644BBA94C25}"/>
          </ac:spMkLst>
        </pc:spChg>
        <pc:spChg chg="add del">
          <ac:chgData name="James Bennett" userId="3cd63a71-acba-485e-b3b0-e58c7c926aff" providerId="ADAL" clId="{89360F28-605D-4665-8F09-1A3C16CBF3C9}" dt="2021-07-12T01:40:49.725" v="64" actId="26606"/>
          <ac:spMkLst>
            <pc:docMk/>
            <pc:sldMk cId="3935463201" sldId="262"/>
            <ac:spMk id="30" creationId="{11D6DEA9-466D-4CF0-B302-39178915E1A5}"/>
          </ac:spMkLst>
        </pc:spChg>
        <pc:spChg chg="add">
          <ac:chgData name="James Bennett" userId="3cd63a71-acba-485e-b3b0-e58c7c926aff" providerId="ADAL" clId="{89360F28-605D-4665-8F09-1A3C16CBF3C9}" dt="2021-07-12T01:40:49.756" v="65" actId="26606"/>
          <ac:spMkLst>
            <pc:docMk/>
            <pc:sldMk cId="3935463201" sldId="262"/>
            <ac:spMk id="35" creationId="{6478287C-E119-4E9C-95B0-518478BD9D07}"/>
          </ac:spMkLst>
        </pc:spChg>
        <pc:spChg chg="add">
          <ac:chgData name="James Bennett" userId="3cd63a71-acba-485e-b3b0-e58c7c926aff" providerId="ADAL" clId="{89360F28-605D-4665-8F09-1A3C16CBF3C9}" dt="2021-07-12T01:40:49.756" v="65" actId="26606"/>
          <ac:spMkLst>
            <pc:docMk/>
            <pc:sldMk cId="3935463201" sldId="262"/>
            <ac:spMk id="36" creationId="{EA4A294F-6D36-425B-8632-27FD6A284D09}"/>
          </ac:spMkLst>
        </pc:spChg>
        <pc:spChg chg="add">
          <ac:chgData name="James Bennett" userId="3cd63a71-acba-485e-b3b0-e58c7c926aff" providerId="ADAL" clId="{89360F28-605D-4665-8F09-1A3C16CBF3C9}" dt="2021-07-12T01:40:49.756" v="65" actId="26606"/>
          <ac:spMkLst>
            <pc:docMk/>
            <pc:sldMk cId="3935463201" sldId="262"/>
            <ac:spMk id="39" creationId="{9DD3589A-DB65-424B-ACF1-5C8155F1C3A8}"/>
          </ac:spMkLst>
        </pc:spChg>
        <pc:spChg chg="add">
          <ac:chgData name="James Bennett" userId="3cd63a71-acba-485e-b3b0-e58c7c926aff" providerId="ADAL" clId="{89360F28-605D-4665-8F09-1A3C16CBF3C9}" dt="2021-07-12T01:40:49.756" v="65" actId="26606"/>
          <ac:spMkLst>
            <pc:docMk/>
            <pc:sldMk cId="3935463201" sldId="262"/>
            <ac:spMk id="40" creationId="{9F784D76-D302-4160-A2D4-C2F4AB76D478}"/>
          </ac:spMkLst>
        </pc:spChg>
        <pc:spChg chg="add">
          <ac:chgData name="James Bennett" userId="3cd63a71-acba-485e-b3b0-e58c7c926aff" providerId="ADAL" clId="{89360F28-605D-4665-8F09-1A3C16CBF3C9}" dt="2021-07-12T01:40:49.756" v="65" actId="26606"/>
          <ac:spMkLst>
            <pc:docMk/>
            <pc:sldMk cId="3935463201" sldId="262"/>
            <ac:spMk id="42" creationId="{2B57E7D2-A94B-4A8D-B58F-D3E30C2353DE}"/>
          </ac:spMkLst>
        </pc:spChg>
        <pc:picChg chg="mod">
          <ac:chgData name="James Bennett" userId="3cd63a71-acba-485e-b3b0-e58c7c926aff" providerId="ADAL" clId="{89360F28-605D-4665-8F09-1A3C16CBF3C9}" dt="2021-07-12T01:40:49.756" v="65" actId="26606"/>
          <ac:picMkLst>
            <pc:docMk/>
            <pc:sldMk cId="3935463201" sldId="262"/>
            <ac:picMk id="5" creationId="{00000000-0000-0000-0000-000000000000}"/>
          </ac:picMkLst>
        </pc:picChg>
        <pc:picChg chg="add del">
          <ac:chgData name="James Bennett" userId="3cd63a71-acba-485e-b3b0-e58c7c926aff" providerId="ADAL" clId="{89360F28-605D-4665-8F09-1A3C16CBF3C9}" dt="2021-07-12T01:40:49.725" v="64" actId="26606"/>
          <ac:picMkLst>
            <pc:docMk/>
            <pc:sldMk cId="3935463201" sldId="262"/>
            <ac:picMk id="10" creationId="{5321D838-2C7E-4177-9DD3-DAC78324A2B2}"/>
          </ac:picMkLst>
        </pc:picChg>
        <pc:picChg chg="add del">
          <ac:chgData name="James Bennett" userId="3cd63a71-acba-485e-b3b0-e58c7c926aff" providerId="ADAL" clId="{89360F28-605D-4665-8F09-1A3C16CBF3C9}" dt="2021-07-12T01:40:49.725" v="64" actId="26606"/>
          <ac:picMkLst>
            <pc:docMk/>
            <pc:sldMk cId="3935463201" sldId="262"/>
            <ac:picMk id="12" creationId="{224C28B3-E902-49D1-98A0-582D277A0E00}"/>
          </ac:picMkLst>
        </pc:picChg>
        <pc:picChg chg="add del">
          <ac:chgData name="James Bennett" userId="3cd63a71-acba-485e-b3b0-e58c7c926aff" providerId="ADAL" clId="{89360F28-605D-4665-8F09-1A3C16CBF3C9}" dt="2021-07-12T01:40:49.725" v="64" actId="26606"/>
          <ac:picMkLst>
            <pc:docMk/>
            <pc:sldMk cId="3935463201" sldId="262"/>
            <ac:picMk id="14" creationId="{F3A6C14C-E755-4A02-821B-6EA2D4C9F20D}"/>
          </ac:picMkLst>
        </pc:picChg>
        <pc:picChg chg="add del">
          <ac:chgData name="James Bennett" userId="3cd63a71-acba-485e-b3b0-e58c7c926aff" providerId="ADAL" clId="{89360F28-605D-4665-8F09-1A3C16CBF3C9}" dt="2021-07-12T01:40:49.725" v="64" actId="26606"/>
          <ac:picMkLst>
            <pc:docMk/>
            <pc:sldMk cId="3935463201" sldId="262"/>
            <ac:picMk id="20" creationId="{5B8C3F18-2A17-4372-BAE1-DB295E2ACB01}"/>
          </ac:picMkLst>
        </pc:picChg>
        <pc:picChg chg="add del">
          <ac:chgData name="James Bennett" userId="3cd63a71-acba-485e-b3b0-e58c7c926aff" providerId="ADAL" clId="{89360F28-605D-4665-8F09-1A3C16CBF3C9}" dt="2021-07-12T01:40:49.725" v="64" actId="26606"/>
          <ac:picMkLst>
            <pc:docMk/>
            <pc:sldMk cId="3935463201" sldId="262"/>
            <ac:picMk id="22" creationId="{DCBB5819-B198-483A-901B-E946789534B3}"/>
          </ac:picMkLst>
        </pc:picChg>
        <pc:picChg chg="add del">
          <ac:chgData name="James Bennett" userId="3cd63a71-acba-485e-b3b0-e58c7c926aff" providerId="ADAL" clId="{89360F28-605D-4665-8F09-1A3C16CBF3C9}" dt="2021-07-12T01:40:49.725" v="64" actId="26606"/>
          <ac:picMkLst>
            <pc:docMk/>
            <pc:sldMk cId="3935463201" sldId="262"/>
            <ac:picMk id="28" creationId="{484AEBEF-EF01-44A6-A9AC-E21D52665E4C}"/>
          </ac:picMkLst>
        </pc:picChg>
        <pc:picChg chg="add">
          <ac:chgData name="James Bennett" userId="3cd63a71-acba-485e-b3b0-e58c7c926aff" providerId="ADAL" clId="{89360F28-605D-4665-8F09-1A3C16CBF3C9}" dt="2021-07-12T01:40:49.756" v="65" actId="26606"/>
          <ac:picMkLst>
            <pc:docMk/>
            <pc:sldMk cId="3935463201" sldId="262"/>
            <ac:picMk id="32" creationId="{5321D838-2C7E-4177-9DD3-DAC78324A2B2}"/>
          </ac:picMkLst>
        </pc:picChg>
        <pc:picChg chg="add">
          <ac:chgData name="James Bennett" userId="3cd63a71-acba-485e-b3b0-e58c7c926aff" providerId="ADAL" clId="{89360F28-605D-4665-8F09-1A3C16CBF3C9}" dt="2021-07-12T01:40:49.756" v="65" actId="26606"/>
          <ac:picMkLst>
            <pc:docMk/>
            <pc:sldMk cId="3935463201" sldId="262"/>
            <ac:picMk id="33" creationId="{224C28B3-E902-49D1-98A0-582D277A0E00}"/>
          </ac:picMkLst>
        </pc:picChg>
        <pc:picChg chg="add">
          <ac:chgData name="James Bennett" userId="3cd63a71-acba-485e-b3b0-e58c7c926aff" providerId="ADAL" clId="{89360F28-605D-4665-8F09-1A3C16CBF3C9}" dt="2021-07-12T01:40:49.756" v="65" actId="26606"/>
          <ac:picMkLst>
            <pc:docMk/>
            <pc:sldMk cId="3935463201" sldId="262"/>
            <ac:picMk id="34" creationId="{F3A6C14C-E755-4A02-821B-6EA2D4C9F20D}"/>
          </ac:picMkLst>
        </pc:picChg>
        <pc:picChg chg="add">
          <ac:chgData name="James Bennett" userId="3cd63a71-acba-485e-b3b0-e58c7c926aff" providerId="ADAL" clId="{89360F28-605D-4665-8F09-1A3C16CBF3C9}" dt="2021-07-12T01:40:49.756" v="65" actId="26606"/>
          <ac:picMkLst>
            <pc:docMk/>
            <pc:sldMk cId="3935463201" sldId="262"/>
            <ac:picMk id="37" creationId="{D8DF5C3E-BDAB-40E6-A40B-8C05D8CD3F52}"/>
          </ac:picMkLst>
        </pc:picChg>
        <pc:picChg chg="add">
          <ac:chgData name="James Bennett" userId="3cd63a71-acba-485e-b3b0-e58c7c926aff" providerId="ADAL" clId="{89360F28-605D-4665-8F09-1A3C16CBF3C9}" dt="2021-07-12T01:40:49.756" v="65" actId="26606"/>
          <ac:picMkLst>
            <pc:docMk/>
            <pc:sldMk cId="3935463201" sldId="262"/>
            <ac:picMk id="38" creationId="{9D90C31A-86E3-472B-B929-496667598EFF}"/>
          </ac:picMkLst>
        </pc:picChg>
        <pc:picChg chg="add">
          <ac:chgData name="James Bennett" userId="3cd63a71-acba-485e-b3b0-e58c7c926aff" providerId="ADAL" clId="{89360F28-605D-4665-8F09-1A3C16CBF3C9}" dt="2021-07-12T01:40:49.756" v="65" actId="26606"/>
          <ac:picMkLst>
            <pc:docMk/>
            <pc:sldMk cId="3935463201" sldId="262"/>
            <ac:picMk id="41" creationId="{608D9710-1A5F-4D24-B654-F2081DE6014C}"/>
          </ac:picMkLst>
        </pc:picChg>
      </pc:sldChg>
      <pc:sldChg chg="addSp delSp modSp mod setBg">
        <pc:chgData name="James Bennett" userId="3cd63a71-acba-485e-b3b0-e58c7c926aff" providerId="ADAL" clId="{89360F28-605D-4665-8F09-1A3C16CBF3C9}" dt="2021-07-12T01:43:47.434" v="77" actId="26606"/>
        <pc:sldMkLst>
          <pc:docMk/>
          <pc:sldMk cId="73829834" sldId="263"/>
        </pc:sldMkLst>
        <pc:spChg chg="mod">
          <ac:chgData name="James Bennett" userId="3cd63a71-acba-485e-b3b0-e58c7c926aff" providerId="ADAL" clId="{89360F28-605D-4665-8F09-1A3C16CBF3C9}" dt="2021-07-12T01:43:47.324" v="76" actId="26606"/>
          <ac:spMkLst>
            <pc:docMk/>
            <pc:sldMk cId="73829834" sldId="263"/>
            <ac:spMk id="2" creationId="{00000000-0000-0000-0000-000000000000}"/>
          </ac:spMkLst>
        </pc:spChg>
        <pc:spChg chg="del">
          <ac:chgData name="James Bennett" userId="3cd63a71-acba-485e-b3b0-e58c7c926aff" providerId="ADAL" clId="{89360F28-605D-4665-8F09-1A3C16CBF3C9}" dt="2021-07-12T01:41:08.644" v="68" actId="26606"/>
          <ac:spMkLst>
            <pc:docMk/>
            <pc:sldMk cId="73829834" sldId="263"/>
            <ac:spMk id="3" creationId="{00000000-0000-0000-0000-000000000000}"/>
          </ac:spMkLst>
        </pc:spChg>
        <pc:spChg chg="add del">
          <ac:chgData name="James Bennett" userId="3cd63a71-acba-485e-b3b0-e58c7c926aff" providerId="ADAL" clId="{89360F28-605D-4665-8F09-1A3C16CBF3C9}" dt="2021-07-12T01:43:47.434" v="77" actId="26606"/>
          <ac:spMkLst>
            <pc:docMk/>
            <pc:sldMk cId="73829834" sldId="263"/>
            <ac:spMk id="9" creationId="{CDBCB3D0-62EC-4D8A-A9E7-991AF662DC1B}"/>
          </ac:spMkLst>
        </pc:spChg>
        <pc:spChg chg="add del">
          <ac:chgData name="James Bennett" userId="3cd63a71-acba-485e-b3b0-e58c7c926aff" providerId="ADAL" clId="{89360F28-605D-4665-8F09-1A3C16CBF3C9}" dt="2021-07-12T01:43:47.434" v="77" actId="26606"/>
          <ac:spMkLst>
            <pc:docMk/>
            <pc:sldMk cId="73829834" sldId="263"/>
            <ac:spMk id="13" creationId="{A890917F-0A64-4C0A-91F8-E4F6BE6AB857}"/>
          </ac:spMkLst>
        </pc:spChg>
        <pc:spChg chg="add del">
          <ac:chgData name="James Bennett" userId="3cd63a71-acba-485e-b3b0-e58c7c926aff" providerId="ADAL" clId="{89360F28-605D-4665-8F09-1A3C16CBF3C9}" dt="2021-07-12T01:43:47.434" v="77" actId="26606"/>
          <ac:spMkLst>
            <pc:docMk/>
            <pc:sldMk cId="73829834" sldId="263"/>
            <ac:spMk id="17" creationId="{9044F20B-3F79-4BBD-A9B8-33672B6A4A84}"/>
          </ac:spMkLst>
        </pc:spChg>
        <pc:spChg chg="add">
          <ac:chgData name="James Bennett" userId="3cd63a71-acba-485e-b3b0-e58c7c926aff" providerId="ADAL" clId="{89360F28-605D-4665-8F09-1A3C16CBF3C9}" dt="2021-07-12T01:43:47.434" v="77" actId="26606"/>
          <ac:spMkLst>
            <pc:docMk/>
            <pc:sldMk cId="73829834" sldId="263"/>
            <ac:spMk id="22" creationId="{CDBCB3D0-62EC-4D8A-A9E7-991AF662DC1B}"/>
          </ac:spMkLst>
        </pc:spChg>
        <pc:spChg chg="add">
          <ac:chgData name="James Bennett" userId="3cd63a71-acba-485e-b3b0-e58c7c926aff" providerId="ADAL" clId="{89360F28-605D-4665-8F09-1A3C16CBF3C9}" dt="2021-07-12T01:43:47.434" v="77" actId="26606"/>
          <ac:spMkLst>
            <pc:docMk/>
            <pc:sldMk cId="73829834" sldId="263"/>
            <ac:spMk id="26" creationId="{A890917F-0A64-4C0A-91F8-E4F6BE6AB857}"/>
          </ac:spMkLst>
        </pc:spChg>
        <pc:spChg chg="add">
          <ac:chgData name="James Bennett" userId="3cd63a71-acba-485e-b3b0-e58c7c926aff" providerId="ADAL" clId="{89360F28-605D-4665-8F09-1A3C16CBF3C9}" dt="2021-07-12T01:43:47.434" v="77" actId="26606"/>
          <ac:spMkLst>
            <pc:docMk/>
            <pc:sldMk cId="73829834" sldId="263"/>
            <ac:spMk id="30" creationId="{9044F20B-3F79-4BBD-A9B8-33672B6A4A84}"/>
          </ac:spMkLst>
        </pc:spChg>
        <pc:graphicFrameChg chg="add mod modGraphic">
          <ac:chgData name="James Bennett" userId="3cd63a71-acba-485e-b3b0-e58c7c926aff" providerId="ADAL" clId="{89360F28-605D-4665-8F09-1A3C16CBF3C9}" dt="2021-07-12T01:43:47.434" v="77" actId="26606"/>
          <ac:graphicFrameMkLst>
            <pc:docMk/>
            <pc:sldMk cId="73829834" sldId="263"/>
            <ac:graphicFrameMk id="5" creationId="{BE878CE0-CBEB-442B-B094-EE2B3021C6D5}"/>
          </ac:graphicFrameMkLst>
        </pc:graphicFrameChg>
        <pc:picChg chg="add del">
          <ac:chgData name="James Bennett" userId="3cd63a71-acba-485e-b3b0-e58c7c926aff" providerId="ADAL" clId="{89360F28-605D-4665-8F09-1A3C16CBF3C9}" dt="2021-07-12T01:43:47.434" v="77" actId="26606"/>
          <ac:picMkLst>
            <pc:docMk/>
            <pc:sldMk cId="73829834" sldId="263"/>
            <ac:picMk id="11" creationId="{62C758D7-9BCC-44AD-98FB-A68CA52677FA}"/>
          </ac:picMkLst>
        </pc:picChg>
        <pc:picChg chg="add del">
          <ac:chgData name="James Bennett" userId="3cd63a71-acba-485e-b3b0-e58c7c926aff" providerId="ADAL" clId="{89360F28-605D-4665-8F09-1A3C16CBF3C9}" dt="2021-07-12T01:43:47.434" v="77" actId="26606"/>
          <ac:picMkLst>
            <pc:docMk/>
            <pc:sldMk cId="73829834" sldId="263"/>
            <ac:picMk id="15" creationId="{938C8E05-3629-4B19-A965-0C926F9DE4F3}"/>
          </ac:picMkLst>
        </pc:picChg>
        <pc:picChg chg="add">
          <ac:chgData name="James Bennett" userId="3cd63a71-acba-485e-b3b0-e58c7c926aff" providerId="ADAL" clId="{89360F28-605D-4665-8F09-1A3C16CBF3C9}" dt="2021-07-12T01:43:47.434" v="77" actId="26606"/>
          <ac:picMkLst>
            <pc:docMk/>
            <pc:sldMk cId="73829834" sldId="263"/>
            <ac:picMk id="24" creationId="{62C758D7-9BCC-44AD-98FB-A68CA52677FA}"/>
          </ac:picMkLst>
        </pc:picChg>
        <pc:picChg chg="add">
          <ac:chgData name="James Bennett" userId="3cd63a71-acba-485e-b3b0-e58c7c926aff" providerId="ADAL" clId="{89360F28-605D-4665-8F09-1A3C16CBF3C9}" dt="2021-07-12T01:43:47.434" v="77" actId="26606"/>
          <ac:picMkLst>
            <pc:docMk/>
            <pc:sldMk cId="73829834" sldId="263"/>
            <ac:picMk id="28" creationId="{938C8E05-3629-4B19-A965-0C926F9DE4F3}"/>
          </ac:picMkLst>
        </pc:picChg>
      </pc:sldChg>
      <pc:sldChg chg="addSp modSp mod setBg">
        <pc:chgData name="James Bennett" userId="3cd63a71-acba-485e-b3b0-e58c7c926aff" providerId="ADAL" clId="{89360F28-605D-4665-8F09-1A3C16CBF3C9}" dt="2021-07-12T01:42:05.532" v="70" actId="255"/>
        <pc:sldMkLst>
          <pc:docMk/>
          <pc:sldMk cId="4116955799" sldId="268"/>
        </pc:sldMkLst>
        <pc:spChg chg="mod">
          <ac:chgData name="James Bennett" userId="3cd63a71-acba-485e-b3b0-e58c7c926aff" providerId="ADAL" clId="{89360F28-605D-4665-8F09-1A3C16CBF3C9}" dt="2021-07-12T01:42:05.532" v="70" actId="255"/>
          <ac:spMkLst>
            <pc:docMk/>
            <pc:sldMk cId="4116955799" sldId="268"/>
            <ac:spMk id="2" creationId="{00000000-0000-0000-0000-000000000000}"/>
          </ac:spMkLst>
        </pc:spChg>
        <pc:spChg chg="mod">
          <ac:chgData name="James Bennett" userId="3cd63a71-acba-485e-b3b0-e58c7c926aff" providerId="ADAL" clId="{89360F28-605D-4665-8F09-1A3C16CBF3C9}" dt="2021-07-12T01:41:56.372" v="69" actId="26606"/>
          <ac:spMkLst>
            <pc:docMk/>
            <pc:sldMk cId="4116955799" sldId="268"/>
            <ac:spMk id="5" creationId="{00000000-0000-0000-0000-000000000000}"/>
          </ac:spMkLst>
        </pc:spChg>
        <pc:spChg chg="add">
          <ac:chgData name="James Bennett" userId="3cd63a71-acba-485e-b3b0-e58c7c926aff" providerId="ADAL" clId="{89360F28-605D-4665-8F09-1A3C16CBF3C9}" dt="2021-07-12T01:41:56.372" v="69" actId="26606"/>
          <ac:spMkLst>
            <pc:docMk/>
            <pc:sldMk cId="4116955799" sldId="268"/>
            <ac:spMk id="10" creationId="{273E8A9A-DA4B-4F12-9331-219EBE5235D0}"/>
          </ac:spMkLst>
        </pc:spChg>
        <pc:spChg chg="add">
          <ac:chgData name="James Bennett" userId="3cd63a71-acba-485e-b3b0-e58c7c926aff" providerId="ADAL" clId="{89360F28-605D-4665-8F09-1A3C16CBF3C9}" dt="2021-07-12T01:41:56.372" v="69" actId="26606"/>
          <ac:spMkLst>
            <pc:docMk/>
            <pc:sldMk cId="4116955799" sldId="268"/>
            <ac:spMk id="14" creationId="{ADD673B7-F6B7-43EE-936B-D09F3A337A3E}"/>
          </ac:spMkLst>
        </pc:spChg>
        <pc:picChg chg="add">
          <ac:chgData name="James Bennett" userId="3cd63a71-acba-485e-b3b0-e58c7c926aff" providerId="ADAL" clId="{89360F28-605D-4665-8F09-1A3C16CBF3C9}" dt="2021-07-12T01:41:56.372" v="69" actId="26606"/>
          <ac:picMkLst>
            <pc:docMk/>
            <pc:sldMk cId="4116955799" sldId="268"/>
            <ac:picMk id="12" creationId="{1C4DCE7A-0E46-404B-9E0D-E93DC7B2A861}"/>
          </ac:picMkLst>
        </pc:picChg>
      </pc:sldChg>
    </pc:docChg>
  </pc:docChgLst>
  <pc:docChgLst>
    <pc:chgData name="James Bennett" userId="3cd63a71-acba-485e-b3b0-e58c7c926aff" providerId="ADAL" clId="{7671E913-D6BE-44FC-B7D6-45734FF85B59}"/>
    <pc:docChg chg="undo custSel addSld delSld modSld">
      <pc:chgData name="James Bennett" userId="3cd63a71-acba-485e-b3b0-e58c7c926aff" providerId="ADAL" clId="{7671E913-D6BE-44FC-B7D6-45734FF85B59}" dt="2021-07-14T04:39:03.826" v="521" actId="122"/>
      <pc:docMkLst>
        <pc:docMk/>
      </pc:docMkLst>
      <pc:sldChg chg="modSp">
        <pc:chgData name="James Bennett" userId="3cd63a71-acba-485e-b3b0-e58c7c926aff" providerId="ADAL" clId="{7671E913-D6BE-44FC-B7D6-45734FF85B59}" dt="2021-07-14T04:22:55.088" v="23" actId="20577"/>
        <pc:sldMkLst>
          <pc:docMk/>
          <pc:sldMk cId="892843772" sldId="257"/>
        </pc:sldMkLst>
        <pc:graphicFrameChg chg="mod">
          <ac:chgData name="James Bennett" userId="3cd63a71-acba-485e-b3b0-e58c7c926aff" providerId="ADAL" clId="{7671E913-D6BE-44FC-B7D6-45734FF85B59}" dt="2021-07-14T04:22:55.088" v="23" actId="20577"/>
          <ac:graphicFrameMkLst>
            <pc:docMk/>
            <pc:sldMk cId="892843772" sldId="257"/>
            <ac:graphicFrameMk id="5" creationId="{A273FC20-958F-4CFB-A2F5-9A821E8BD93C}"/>
          </ac:graphicFrameMkLst>
        </pc:graphicFrameChg>
      </pc:sldChg>
      <pc:sldChg chg="del">
        <pc:chgData name="James Bennett" userId="3cd63a71-acba-485e-b3b0-e58c7c926aff" providerId="ADAL" clId="{7671E913-D6BE-44FC-B7D6-45734FF85B59}" dt="2021-07-13T09:28:59.644" v="22" actId="47"/>
        <pc:sldMkLst>
          <pc:docMk/>
          <pc:sldMk cId="4116955799" sldId="268"/>
        </pc:sldMkLst>
      </pc:sldChg>
      <pc:sldChg chg="addSp delSp modSp new mod setBg">
        <pc:chgData name="James Bennett" userId="3cd63a71-acba-485e-b3b0-e58c7c926aff" providerId="ADAL" clId="{7671E913-D6BE-44FC-B7D6-45734FF85B59}" dt="2021-07-12T04:03:33.177" v="21" actId="26606"/>
        <pc:sldMkLst>
          <pc:docMk/>
          <pc:sldMk cId="317254162" sldId="269"/>
        </pc:sldMkLst>
        <pc:spChg chg="mod">
          <ac:chgData name="James Bennett" userId="3cd63a71-acba-485e-b3b0-e58c7c926aff" providerId="ADAL" clId="{7671E913-D6BE-44FC-B7D6-45734FF85B59}" dt="2021-07-12T04:03:33.177" v="21" actId="26606"/>
          <ac:spMkLst>
            <pc:docMk/>
            <pc:sldMk cId="317254162" sldId="269"/>
            <ac:spMk id="2" creationId="{B895478C-30BE-497B-AA37-16D30C275AD4}"/>
          </ac:spMkLst>
        </pc:spChg>
        <pc:spChg chg="del">
          <ac:chgData name="James Bennett" userId="3cd63a71-acba-485e-b3b0-e58c7c926aff" providerId="ADAL" clId="{7671E913-D6BE-44FC-B7D6-45734FF85B59}" dt="2021-07-12T04:02:30.706" v="13"/>
          <ac:spMkLst>
            <pc:docMk/>
            <pc:sldMk cId="317254162" sldId="269"/>
            <ac:spMk id="3" creationId="{CF8B4677-C05A-4353-9ACD-B9E6B20BBBBA}"/>
          </ac:spMkLst>
        </pc:spChg>
        <pc:graphicFrameChg chg="add mod modGraphic">
          <ac:chgData name="James Bennett" userId="3cd63a71-acba-485e-b3b0-e58c7c926aff" providerId="ADAL" clId="{7671E913-D6BE-44FC-B7D6-45734FF85B59}" dt="2021-07-12T04:03:33.177" v="21" actId="26606"/>
          <ac:graphicFrameMkLst>
            <pc:docMk/>
            <pc:sldMk cId="317254162" sldId="269"/>
            <ac:graphicFrameMk id="4" creationId="{ECB70D42-9B98-46C2-9C2C-961D8FD86DED}"/>
          </ac:graphicFrameMkLst>
        </pc:graphicFrameChg>
      </pc:sldChg>
      <pc:sldChg chg="addSp delSp modSp new mod setBg modClrScheme addAnim delAnim setClrOvrMap chgLayout">
        <pc:chgData name="James Bennett" userId="3cd63a71-acba-485e-b3b0-e58c7c926aff" providerId="ADAL" clId="{7671E913-D6BE-44FC-B7D6-45734FF85B59}" dt="2021-07-14T04:34:27.153" v="100" actId="26606"/>
        <pc:sldMkLst>
          <pc:docMk/>
          <pc:sldMk cId="2453090300" sldId="270"/>
        </pc:sldMkLst>
        <pc:spChg chg="mod ord">
          <ac:chgData name="James Bennett" userId="3cd63a71-acba-485e-b3b0-e58c7c926aff" providerId="ADAL" clId="{7671E913-D6BE-44FC-B7D6-45734FF85B59}" dt="2021-07-14T04:34:27.153" v="100" actId="26606"/>
          <ac:spMkLst>
            <pc:docMk/>
            <pc:sldMk cId="2453090300" sldId="270"/>
            <ac:spMk id="2" creationId="{B476E5AD-4EBF-47DA-BE52-0CE51A082394}"/>
          </ac:spMkLst>
        </pc:spChg>
        <pc:spChg chg="del mod ord">
          <ac:chgData name="James Bennett" userId="3cd63a71-acba-485e-b3b0-e58c7c926aff" providerId="ADAL" clId="{7671E913-D6BE-44FC-B7D6-45734FF85B59}" dt="2021-07-14T04:27:48.520" v="56" actId="700"/>
          <ac:spMkLst>
            <pc:docMk/>
            <pc:sldMk cId="2453090300" sldId="270"/>
            <ac:spMk id="3" creationId="{B896D55E-9E1F-4001-BD24-3EF1ADACD09E}"/>
          </ac:spMkLst>
        </pc:spChg>
        <pc:spChg chg="del mod ord">
          <ac:chgData name="James Bennett" userId="3cd63a71-acba-485e-b3b0-e58c7c926aff" providerId="ADAL" clId="{7671E913-D6BE-44FC-B7D6-45734FF85B59}" dt="2021-07-14T04:27:48.520" v="56" actId="700"/>
          <ac:spMkLst>
            <pc:docMk/>
            <pc:sldMk cId="2453090300" sldId="270"/>
            <ac:spMk id="4" creationId="{5B280733-DC9A-43DC-84AD-7B93DD5E13F3}"/>
          </ac:spMkLst>
        </pc:spChg>
        <pc:spChg chg="add del mod ord">
          <ac:chgData name="James Bennett" userId="3cd63a71-acba-485e-b3b0-e58c7c926aff" providerId="ADAL" clId="{7671E913-D6BE-44FC-B7D6-45734FF85B59}" dt="2021-07-14T04:28:21.816" v="57" actId="700"/>
          <ac:spMkLst>
            <pc:docMk/>
            <pc:sldMk cId="2453090300" sldId="270"/>
            <ac:spMk id="5" creationId="{39A5290A-ED4E-4A1C-8431-342E50D46436}"/>
          </ac:spMkLst>
        </pc:spChg>
        <pc:spChg chg="add del mod ord">
          <ac:chgData name="James Bennett" userId="3cd63a71-acba-485e-b3b0-e58c7c926aff" providerId="ADAL" clId="{7671E913-D6BE-44FC-B7D6-45734FF85B59}" dt="2021-07-14T04:28:21.816" v="57" actId="700"/>
          <ac:spMkLst>
            <pc:docMk/>
            <pc:sldMk cId="2453090300" sldId="270"/>
            <ac:spMk id="6" creationId="{F8736ADA-298A-492E-B349-0B9A6F0E9A2B}"/>
          </ac:spMkLst>
        </pc:spChg>
        <pc:spChg chg="add del mod ord">
          <ac:chgData name="James Bennett" userId="3cd63a71-acba-485e-b3b0-e58c7c926aff" providerId="ADAL" clId="{7671E913-D6BE-44FC-B7D6-45734FF85B59}" dt="2021-07-14T04:28:21.816" v="57" actId="700"/>
          <ac:spMkLst>
            <pc:docMk/>
            <pc:sldMk cId="2453090300" sldId="270"/>
            <ac:spMk id="7" creationId="{1DC8C7A0-A945-41FF-9B64-E6A81904BF2F}"/>
          </ac:spMkLst>
        </pc:spChg>
        <pc:spChg chg="add del mod ord">
          <ac:chgData name="James Bennett" userId="3cd63a71-acba-485e-b3b0-e58c7c926aff" providerId="ADAL" clId="{7671E913-D6BE-44FC-B7D6-45734FF85B59}" dt="2021-07-14T04:28:21.816" v="57" actId="700"/>
          <ac:spMkLst>
            <pc:docMk/>
            <pc:sldMk cId="2453090300" sldId="270"/>
            <ac:spMk id="8" creationId="{3F12EE69-6715-4AED-8B00-1158495444BF}"/>
          </ac:spMkLst>
        </pc:spChg>
        <pc:spChg chg="add del mod ord">
          <ac:chgData name="James Bennett" userId="3cd63a71-acba-485e-b3b0-e58c7c926aff" providerId="ADAL" clId="{7671E913-D6BE-44FC-B7D6-45734FF85B59}" dt="2021-07-14T04:33:02.926" v="60" actId="931"/>
          <ac:spMkLst>
            <pc:docMk/>
            <pc:sldMk cId="2453090300" sldId="270"/>
            <ac:spMk id="9" creationId="{FB411BF7-E306-4057-A762-8F101239BC10}"/>
          </ac:spMkLst>
        </pc:spChg>
        <pc:spChg chg="add mod ord">
          <ac:chgData name="James Bennett" userId="3cd63a71-acba-485e-b3b0-e58c7c926aff" providerId="ADAL" clId="{7671E913-D6BE-44FC-B7D6-45734FF85B59}" dt="2021-07-14T04:34:27.153" v="100" actId="26606"/>
          <ac:spMkLst>
            <pc:docMk/>
            <pc:sldMk cId="2453090300" sldId="270"/>
            <ac:spMk id="10" creationId="{0B0F295C-D2C9-494D-A40B-C93B18444B0E}"/>
          </ac:spMkLst>
        </pc:spChg>
        <pc:spChg chg="add del">
          <ac:chgData name="James Bennett" userId="3cd63a71-acba-485e-b3b0-e58c7c926aff" providerId="ADAL" clId="{7671E913-D6BE-44FC-B7D6-45734FF85B59}" dt="2021-07-14T04:34:15.800" v="91" actId="26606"/>
          <ac:spMkLst>
            <pc:docMk/>
            <pc:sldMk cId="2453090300" sldId="270"/>
            <ac:spMk id="23" creationId="{78C9D07A-5A22-4E55-B18A-47CF07E5080D}"/>
          </ac:spMkLst>
        </pc:spChg>
        <pc:spChg chg="add del">
          <ac:chgData name="James Bennett" userId="3cd63a71-acba-485e-b3b0-e58c7c926aff" providerId="ADAL" clId="{7671E913-D6BE-44FC-B7D6-45734FF85B59}" dt="2021-07-14T04:34:15.800" v="91" actId="26606"/>
          <ac:spMkLst>
            <pc:docMk/>
            <pc:sldMk cId="2453090300" sldId="270"/>
            <ac:spMk id="25" creationId="{3D71E629-0739-4A59-972B-A9E9A4500E31}"/>
          </ac:spMkLst>
        </pc:spChg>
        <pc:spChg chg="add del">
          <ac:chgData name="James Bennett" userId="3cd63a71-acba-485e-b3b0-e58c7c926aff" providerId="ADAL" clId="{7671E913-D6BE-44FC-B7D6-45734FF85B59}" dt="2021-07-14T04:34:15.800" v="91" actId="26606"/>
          <ac:spMkLst>
            <pc:docMk/>
            <pc:sldMk cId="2453090300" sldId="270"/>
            <ac:spMk id="27" creationId="{4930BBBA-6F9F-4D27-AD61-45935240C80A}"/>
          </ac:spMkLst>
        </pc:spChg>
        <pc:spChg chg="add del">
          <ac:chgData name="James Bennett" userId="3cd63a71-acba-485e-b3b0-e58c7c926aff" providerId="ADAL" clId="{7671E913-D6BE-44FC-B7D6-45734FF85B59}" dt="2021-07-14T04:34:15.800" v="91" actId="26606"/>
          <ac:spMkLst>
            <pc:docMk/>
            <pc:sldMk cId="2453090300" sldId="270"/>
            <ac:spMk id="33" creationId="{929B6C0D-2AB5-4965-B573-1D00F1D0B76C}"/>
          </ac:spMkLst>
        </pc:spChg>
        <pc:spChg chg="add del">
          <ac:chgData name="James Bennett" userId="3cd63a71-acba-485e-b3b0-e58c7c926aff" providerId="ADAL" clId="{7671E913-D6BE-44FC-B7D6-45734FF85B59}" dt="2021-07-14T04:34:19.737" v="94" actId="26606"/>
          <ac:spMkLst>
            <pc:docMk/>
            <pc:sldMk cId="2453090300" sldId="270"/>
            <ac:spMk id="38" creationId="{A3C6F7F0-46EA-4F8E-A112-1B517C2B5A00}"/>
          </ac:spMkLst>
        </pc:spChg>
        <pc:spChg chg="add del">
          <ac:chgData name="James Bennett" userId="3cd63a71-acba-485e-b3b0-e58c7c926aff" providerId="ADAL" clId="{7671E913-D6BE-44FC-B7D6-45734FF85B59}" dt="2021-07-14T04:34:19.737" v="94" actId="26606"/>
          <ac:spMkLst>
            <pc:docMk/>
            <pc:sldMk cId="2453090300" sldId="270"/>
            <ac:spMk id="39" creationId="{1691A3CC-CDA1-4C3B-9150-FCFB5373D82B}"/>
          </ac:spMkLst>
        </pc:spChg>
        <pc:spChg chg="add del">
          <ac:chgData name="James Bennett" userId="3cd63a71-acba-485e-b3b0-e58c7c926aff" providerId="ADAL" clId="{7671E913-D6BE-44FC-B7D6-45734FF85B59}" dt="2021-07-14T04:34:19.737" v="94" actId="26606"/>
          <ac:spMkLst>
            <pc:docMk/>
            <pc:sldMk cId="2453090300" sldId="270"/>
            <ac:spMk id="41" creationId="{8DF98E5E-94E4-48A3-8B63-E827609391DC}"/>
          </ac:spMkLst>
        </pc:spChg>
        <pc:spChg chg="add del">
          <ac:chgData name="James Bennett" userId="3cd63a71-acba-485e-b3b0-e58c7c926aff" providerId="ADAL" clId="{7671E913-D6BE-44FC-B7D6-45734FF85B59}" dt="2021-07-14T04:34:24.225" v="97" actId="26606"/>
          <ac:spMkLst>
            <pc:docMk/>
            <pc:sldMk cId="2453090300" sldId="270"/>
            <ac:spMk id="46" creationId="{A3C6F7F0-46EA-4F8E-A112-1B517C2B5A00}"/>
          </ac:spMkLst>
        </pc:spChg>
        <pc:spChg chg="add del">
          <ac:chgData name="James Bennett" userId="3cd63a71-acba-485e-b3b0-e58c7c926aff" providerId="ADAL" clId="{7671E913-D6BE-44FC-B7D6-45734FF85B59}" dt="2021-07-14T04:34:24.225" v="97" actId="26606"/>
          <ac:spMkLst>
            <pc:docMk/>
            <pc:sldMk cId="2453090300" sldId="270"/>
            <ac:spMk id="47" creationId="{1691A3CC-CDA1-4C3B-9150-FCFB5373D82B}"/>
          </ac:spMkLst>
        </pc:spChg>
        <pc:spChg chg="add del">
          <ac:chgData name="James Bennett" userId="3cd63a71-acba-485e-b3b0-e58c7c926aff" providerId="ADAL" clId="{7671E913-D6BE-44FC-B7D6-45734FF85B59}" dt="2021-07-14T04:34:24.225" v="97" actId="26606"/>
          <ac:spMkLst>
            <pc:docMk/>
            <pc:sldMk cId="2453090300" sldId="270"/>
            <ac:spMk id="50" creationId="{DFB40D31-F721-4045-88C4-EC22692827E4}"/>
          </ac:spMkLst>
        </pc:spChg>
        <pc:spChg chg="add del">
          <ac:chgData name="James Bennett" userId="3cd63a71-acba-485e-b3b0-e58c7c926aff" providerId="ADAL" clId="{7671E913-D6BE-44FC-B7D6-45734FF85B59}" dt="2021-07-14T04:34:24.225" v="97" actId="26606"/>
          <ac:spMkLst>
            <pc:docMk/>
            <pc:sldMk cId="2453090300" sldId="270"/>
            <ac:spMk id="51" creationId="{1A9A3774-B1A7-4249-8576-B1D11DE53DE7}"/>
          </ac:spMkLst>
        </pc:spChg>
        <pc:spChg chg="add del">
          <ac:chgData name="James Bennett" userId="3cd63a71-acba-485e-b3b0-e58c7c926aff" providerId="ADAL" clId="{7671E913-D6BE-44FC-B7D6-45734FF85B59}" dt="2021-07-14T04:34:24.225" v="97" actId="26606"/>
          <ac:spMkLst>
            <pc:docMk/>
            <pc:sldMk cId="2453090300" sldId="270"/>
            <ac:spMk id="52" creationId="{7D3CAB8D-DDAC-4EA0-B41B-A028942DD333}"/>
          </ac:spMkLst>
        </pc:spChg>
        <pc:spChg chg="add del">
          <ac:chgData name="James Bennett" userId="3cd63a71-acba-485e-b3b0-e58c7c926aff" providerId="ADAL" clId="{7671E913-D6BE-44FC-B7D6-45734FF85B59}" dt="2021-07-14T04:34:24.225" v="97" actId="26606"/>
          <ac:spMkLst>
            <pc:docMk/>
            <pc:sldMk cId="2453090300" sldId="270"/>
            <ac:spMk id="53" creationId="{55E86A7F-A958-4428-9D30-88D61C23C4CF}"/>
          </ac:spMkLst>
        </pc:spChg>
        <pc:spChg chg="add del">
          <ac:chgData name="James Bennett" userId="3cd63a71-acba-485e-b3b0-e58c7c926aff" providerId="ADAL" clId="{7671E913-D6BE-44FC-B7D6-45734FF85B59}" dt="2021-07-14T04:34:27.123" v="99" actId="26606"/>
          <ac:spMkLst>
            <pc:docMk/>
            <pc:sldMk cId="2453090300" sldId="270"/>
            <ac:spMk id="58" creationId="{78C9D07A-5A22-4E55-B18A-47CF07E5080D}"/>
          </ac:spMkLst>
        </pc:spChg>
        <pc:spChg chg="add del">
          <ac:chgData name="James Bennett" userId="3cd63a71-acba-485e-b3b0-e58c7c926aff" providerId="ADAL" clId="{7671E913-D6BE-44FC-B7D6-45734FF85B59}" dt="2021-07-14T04:34:27.123" v="99" actId="26606"/>
          <ac:spMkLst>
            <pc:docMk/>
            <pc:sldMk cId="2453090300" sldId="270"/>
            <ac:spMk id="59" creationId="{3D71E629-0739-4A59-972B-A9E9A4500E31}"/>
          </ac:spMkLst>
        </pc:spChg>
        <pc:spChg chg="add del">
          <ac:chgData name="James Bennett" userId="3cd63a71-acba-485e-b3b0-e58c7c926aff" providerId="ADAL" clId="{7671E913-D6BE-44FC-B7D6-45734FF85B59}" dt="2021-07-14T04:34:27.123" v="99" actId="26606"/>
          <ac:spMkLst>
            <pc:docMk/>
            <pc:sldMk cId="2453090300" sldId="270"/>
            <ac:spMk id="62" creationId="{B9B4F0B3-5A15-4AAD-B054-8BA92098722A}"/>
          </ac:spMkLst>
        </pc:spChg>
        <pc:spChg chg="add del">
          <ac:chgData name="James Bennett" userId="3cd63a71-acba-485e-b3b0-e58c7c926aff" providerId="ADAL" clId="{7671E913-D6BE-44FC-B7D6-45734FF85B59}" dt="2021-07-14T04:34:27.123" v="99" actId="26606"/>
          <ac:spMkLst>
            <pc:docMk/>
            <pc:sldMk cId="2453090300" sldId="270"/>
            <ac:spMk id="64" creationId="{488AAD42-9F71-4F14-AE1E-C05DCFC60600}"/>
          </ac:spMkLst>
        </pc:spChg>
        <pc:spChg chg="add del">
          <ac:chgData name="James Bennett" userId="3cd63a71-acba-485e-b3b0-e58c7c926aff" providerId="ADAL" clId="{7671E913-D6BE-44FC-B7D6-45734FF85B59}" dt="2021-07-14T04:34:27.123" v="99" actId="26606"/>
          <ac:spMkLst>
            <pc:docMk/>
            <pc:sldMk cId="2453090300" sldId="270"/>
            <ac:spMk id="65" creationId="{61B962C9-BE53-4915-9C0C-B53DCD378DA2}"/>
          </ac:spMkLst>
        </pc:spChg>
        <pc:spChg chg="add">
          <ac:chgData name="James Bennett" userId="3cd63a71-acba-485e-b3b0-e58c7c926aff" providerId="ADAL" clId="{7671E913-D6BE-44FC-B7D6-45734FF85B59}" dt="2021-07-14T04:34:27.153" v="100" actId="26606"/>
          <ac:spMkLst>
            <pc:docMk/>
            <pc:sldMk cId="2453090300" sldId="270"/>
            <ac:spMk id="70" creationId="{78C9D07A-5A22-4E55-B18A-47CF07E5080D}"/>
          </ac:spMkLst>
        </pc:spChg>
        <pc:spChg chg="add">
          <ac:chgData name="James Bennett" userId="3cd63a71-acba-485e-b3b0-e58c7c926aff" providerId="ADAL" clId="{7671E913-D6BE-44FC-B7D6-45734FF85B59}" dt="2021-07-14T04:34:27.153" v="100" actId="26606"/>
          <ac:spMkLst>
            <pc:docMk/>
            <pc:sldMk cId="2453090300" sldId="270"/>
            <ac:spMk id="71" creationId="{3D71E629-0739-4A59-972B-A9E9A4500E31}"/>
          </ac:spMkLst>
        </pc:spChg>
        <pc:spChg chg="add">
          <ac:chgData name="James Bennett" userId="3cd63a71-acba-485e-b3b0-e58c7c926aff" providerId="ADAL" clId="{7671E913-D6BE-44FC-B7D6-45734FF85B59}" dt="2021-07-14T04:34:27.153" v="100" actId="26606"/>
          <ac:spMkLst>
            <pc:docMk/>
            <pc:sldMk cId="2453090300" sldId="270"/>
            <ac:spMk id="72" creationId="{00573A24-AD84-4562-A993-7D04E1D18209}"/>
          </ac:spMkLst>
        </pc:spChg>
        <pc:spChg chg="add">
          <ac:chgData name="James Bennett" userId="3cd63a71-acba-485e-b3b0-e58c7c926aff" providerId="ADAL" clId="{7671E913-D6BE-44FC-B7D6-45734FF85B59}" dt="2021-07-14T04:34:27.153" v="100" actId="26606"/>
          <ac:spMkLst>
            <pc:docMk/>
            <pc:sldMk cId="2453090300" sldId="270"/>
            <ac:spMk id="74" creationId="{FC49D257-5737-4C0D-89EA-9C311AF2B8B5}"/>
          </ac:spMkLst>
        </pc:spChg>
        <pc:spChg chg="add">
          <ac:chgData name="James Bennett" userId="3cd63a71-acba-485e-b3b0-e58c7c926aff" providerId="ADAL" clId="{7671E913-D6BE-44FC-B7D6-45734FF85B59}" dt="2021-07-14T04:34:27.153" v="100" actId="26606"/>
          <ac:spMkLst>
            <pc:docMk/>
            <pc:sldMk cId="2453090300" sldId="270"/>
            <ac:spMk id="76" creationId="{46CE3EB2-91DF-4F5D-8874-744AAAE311E1}"/>
          </ac:spMkLst>
        </pc:spChg>
        <pc:grpChg chg="add del">
          <ac:chgData name="James Bennett" userId="3cd63a71-acba-485e-b3b0-e58c7c926aff" providerId="ADAL" clId="{7671E913-D6BE-44FC-B7D6-45734FF85B59}" dt="2021-07-14T04:34:24.225" v="97" actId="26606"/>
          <ac:grpSpMkLst>
            <pc:docMk/>
            <pc:sldMk cId="2453090300" sldId="270"/>
            <ac:grpSpMk id="48" creationId="{9D221043-A773-4FA8-9A00-EE287E084244}"/>
          </ac:grpSpMkLst>
        </pc:grpChg>
        <pc:picChg chg="add mod ord">
          <ac:chgData name="James Bennett" userId="3cd63a71-acba-485e-b3b0-e58c7c926aff" providerId="ADAL" clId="{7671E913-D6BE-44FC-B7D6-45734FF85B59}" dt="2021-07-14T04:34:27.153" v="100" actId="26606"/>
          <ac:picMkLst>
            <pc:docMk/>
            <pc:sldMk cId="2453090300" sldId="270"/>
            <ac:picMk id="12" creationId="{C48FB227-D8BA-479C-9CEE-416142F89BC9}"/>
          </ac:picMkLst>
        </pc:picChg>
        <pc:picChg chg="add del">
          <ac:chgData name="James Bennett" userId="3cd63a71-acba-485e-b3b0-e58c7c926aff" providerId="ADAL" clId="{7671E913-D6BE-44FC-B7D6-45734FF85B59}" dt="2021-07-14T04:34:15.800" v="91" actId="26606"/>
          <ac:picMkLst>
            <pc:docMk/>
            <pc:sldMk cId="2453090300" sldId="270"/>
            <ac:picMk id="17" creationId="{5321D838-2C7E-4177-9DD3-DAC78324A2B2}"/>
          </ac:picMkLst>
        </pc:picChg>
        <pc:picChg chg="add del">
          <ac:chgData name="James Bennett" userId="3cd63a71-acba-485e-b3b0-e58c7c926aff" providerId="ADAL" clId="{7671E913-D6BE-44FC-B7D6-45734FF85B59}" dt="2021-07-14T04:34:15.800" v="91" actId="26606"/>
          <ac:picMkLst>
            <pc:docMk/>
            <pc:sldMk cId="2453090300" sldId="270"/>
            <ac:picMk id="19" creationId="{0146E45C-1450-4186-B501-74F221F897A8}"/>
          </ac:picMkLst>
        </pc:picChg>
        <pc:picChg chg="add del">
          <ac:chgData name="James Bennett" userId="3cd63a71-acba-485e-b3b0-e58c7c926aff" providerId="ADAL" clId="{7671E913-D6BE-44FC-B7D6-45734FF85B59}" dt="2021-07-14T04:34:15.800" v="91" actId="26606"/>
          <ac:picMkLst>
            <pc:docMk/>
            <pc:sldMk cId="2453090300" sldId="270"/>
            <ac:picMk id="21" creationId="{EEDDA48B-BC04-4915-ADA3-A1A9522EB0D1}"/>
          </ac:picMkLst>
        </pc:picChg>
        <pc:picChg chg="add del">
          <ac:chgData name="James Bennett" userId="3cd63a71-acba-485e-b3b0-e58c7c926aff" providerId="ADAL" clId="{7671E913-D6BE-44FC-B7D6-45734FF85B59}" dt="2021-07-14T04:34:15.800" v="91" actId="26606"/>
          <ac:picMkLst>
            <pc:docMk/>
            <pc:sldMk cId="2453090300" sldId="270"/>
            <ac:picMk id="29" creationId="{4FED5ABE-AA8E-4BAE-B923-EB99ABDE02AA}"/>
          </ac:picMkLst>
        </pc:picChg>
        <pc:picChg chg="add del">
          <ac:chgData name="James Bennett" userId="3cd63a71-acba-485e-b3b0-e58c7c926aff" providerId="ADAL" clId="{7671E913-D6BE-44FC-B7D6-45734FF85B59}" dt="2021-07-14T04:34:15.800" v="91" actId="26606"/>
          <ac:picMkLst>
            <pc:docMk/>
            <pc:sldMk cId="2453090300" sldId="270"/>
            <ac:picMk id="31" creationId="{E0811D79-2C71-4B37-82AD-761836DCBD17}"/>
          </ac:picMkLst>
        </pc:picChg>
        <pc:picChg chg="add del">
          <ac:chgData name="James Bennett" userId="3cd63a71-acba-485e-b3b0-e58c7c926aff" providerId="ADAL" clId="{7671E913-D6BE-44FC-B7D6-45734FF85B59}" dt="2021-07-14T04:34:19.737" v="94" actId="26606"/>
          <ac:picMkLst>
            <pc:docMk/>
            <pc:sldMk cId="2453090300" sldId="270"/>
            <ac:picMk id="35" creationId="{01CFC1BB-C5B3-4479-9752-C53221627F91}"/>
          </ac:picMkLst>
        </pc:picChg>
        <pc:picChg chg="add del">
          <ac:chgData name="James Bennett" userId="3cd63a71-acba-485e-b3b0-e58c7c926aff" providerId="ADAL" clId="{7671E913-D6BE-44FC-B7D6-45734FF85B59}" dt="2021-07-14T04:34:19.737" v="94" actId="26606"/>
          <ac:picMkLst>
            <pc:docMk/>
            <pc:sldMk cId="2453090300" sldId="270"/>
            <ac:picMk id="36" creationId="{5B5FB5AC-39B2-4094-B486-0FCD501D5044}"/>
          </ac:picMkLst>
        </pc:picChg>
        <pc:picChg chg="add del">
          <ac:chgData name="James Bennett" userId="3cd63a71-acba-485e-b3b0-e58c7c926aff" providerId="ADAL" clId="{7671E913-D6BE-44FC-B7D6-45734FF85B59}" dt="2021-07-14T04:34:19.737" v="94" actId="26606"/>
          <ac:picMkLst>
            <pc:docMk/>
            <pc:sldMk cId="2453090300" sldId="270"/>
            <ac:picMk id="37" creationId="{7150CFE4-97B0-48C6-ACD6-9399CBA11906}"/>
          </ac:picMkLst>
        </pc:picChg>
        <pc:picChg chg="add del">
          <ac:chgData name="James Bennett" userId="3cd63a71-acba-485e-b3b0-e58c7c926aff" providerId="ADAL" clId="{7671E913-D6BE-44FC-B7D6-45734FF85B59}" dt="2021-07-14T04:34:19.737" v="94" actId="26606"/>
          <ac:picMkLst>
            <pc:docMk/>
            <pc:sldMk cId="2453090300" sldId="270"/>
            <ac:picMk id="40" creationId="{644EE71C-DC3A-487A-8C8C-AF7DF167DB4E}"/>
          </ac:picMkLst>
        </pc:picChg>
        <pc:picChg chg="add del">
          <ac:chgData name="James Bennett" userId="3cd63a71-acba-485e-b3b0-e58c7c926aff" providerId="ADAL" clId="{7671E913-D6BE-44FC-B7D6-45734FF85B59}" dt="2021-07-14T04:34:24.225" v="97" actId="26606"/>
          <ac:picMkLst>
            <pc:docMk/>
            <pc:sldMk cId="2453090300" sldId="270"/>
            <ac:picMk id="43" creationId="{01CFC1BB-C5B3-4479-9752-C53221627F91}"/>
          </ac:picMkLst>
        </pc:picChg>
        <pc:picChg chg="add del">
          <ac:chgData name="James Bennett" userId="3cd63a71-acba-485e-b3b0-e58c7c926aff" providerId="ADAL" clId="{7671E913-D6BE-44FC-B7D6-45734FF85B59}" dt="2021-07-14T04:34:24.225" v="97" actId="26606"/>
          <ac:picMkLst>
            <pc:docMk/>
            <pc:sldMk cId="2453090300" sldId="270"/>
            <ac:picMk id="44" creationId="{5B5FB5AC-39B2-4094-B486-0FCD501D5044}"/>
          </ac:picMkLst>
        </pc:picChg>
        <pc:picChg chg="add del">
          <ac:chgData name="James Bennett" userId="3cd63a71-acba-485e-b3b0-e58c7c926aff" providerId="ADAL" clId="{7671E913-D6BE-44FC-B7D6-45734FF85B59}" dt="2021-07-14T04:34:24.225" v="97" actId="26606"/>
          <ac:picMkLst>
            <pc:docMk/>
            <pc:sldMk cId="2453090300" sldId="270"/>
            <ac:picMk id="45" creationId="{7150CFE4-97B0-48C6-ACD6-9399CBA11906}"/>
          </ac:picMkLst>
        </pc:picChg>
        <pc:picChg chg="add del">
          <ac:chgData name="James Bennett" userId="3cd63a71-acba-485e-b3b0-e58c7c926aff" providerId="ADAL" clId="{7671E913-D6BE-44FC-B7D6-45734FF85B59}" dt="2021-07-14T04:34:27.123" v="99" actId="26606"/>
          <ac:picMkLst>
            <pc:docMk/>
            <pc:sldMk cId="2453090300" sldId="270"/>
            <ac:picMk id="55" creationId="{5321D838-2C7E-4177-9DD3-DAC78324A2B2}"/>
          </ac:picMkLst>
        </pc:picChg>
        <pc:picChg chg="add del">
          <ac:chgData name="James Bennett" userId="3cd63a71-acba-485e-b3b0-e58c7c926aff" providerId="ADAL" clId="{7671E913-D6BE-44FC-B7D6-45734FF85B59}" dt="2021-07-14T04:34:27.123" v="99" actId="26606"/>
          <ac:picMkLst>
            <pc:docMk/>
            <pc:sldMk cId="2453090300" sldId="270"/>
            <ac:picMk id="56" creationId="{0146E45C-1450-4186-B501-74F221F897A8}"/>
          </ac:picMkLst>
        </pc:picChg>
        <pc:picChg chg="add del">
          <ac:chgData name="James Bennett" userId="3cd63a71-acba-485e-b3b0-e58c7c926aff" providerId="ADAL" clId="{7671E913-D6BE-44FC-B7D6-45734FF85B59}" dt="2021-07-14T04:34:27.123" v="99" actId="26606"/>
          <ac:picMkLst>
            <pc:docMk/>
            <pc:sldMk cId="2453090300" sldId="270"/>
            <ac:picMk id="57" creationId="{EEDDA48B-BC04-4915-ADA3-A1A9522EB0D1}"/>
          </ac:picMkLst>
        </pc:picChg>
        <pc:picChg chg="add del">
          <ac:chgData name="James Bennett" userId="3cd63a71-acba-485e-b3b0-e58c7c926aff" providerId="ADAL" clId="{7671E913-D6BE-44FC-B7D6-45734FF85B59}" dt="2021-07-14T04:34:27.123" v="99" actId="26606"/>
          <ac:picMkLst>
            <pc:docMk/>
            <pc:sldMk cId="2453090300" sldId="270"/>
            <ac:picMk id="60" creationId="{AF9C2BBD-AAF7-4C85-9BE4-E4C2F52353FF}"/>
          </ac:picMkLst>
        </pc:picChg>
        <pc:picChg chg="add del">
          <ac:chgData name="James Bennett" userId="3cd63a71-acba-485e-b3b0-e58c7c926aff" providerId="ADAL" clId="{7671E913-D6BE-44FC-B7D6-45734FF85B59}" dt="2021-07-14T04:34:27.123" v="99" actId="26606"/>
          <ac:picMkLst>
            <pc:docMk/>
            <pc:sldMk cId="2453090300" sldId="270"/>
            <ac:picMk id="61" creationId="{AEEF8B78-E487-4E1A-8945-35B4041B02A3}"/>
          </ac:picMkLst>
        </pc:picChg>
        <pc:picChg chg="add del">
          <ac:chgData name="James Bennett" userId="3cd63a71-acba-485e-b3b0-e58c7c926aff" providerId="ADAL" clId="{7671E913-D6BE-44FC-B7D6-45734FF85B59}" dt="2021-07-14T04:34:27.123" v="99" actId="26606"/>
          <ac:picMkLst>
            <pc:docMk/>
            <pc:sldMk cId="2453090300" sldId="270"/>
            <ac:picMk id="63" creationId="{CCA43FE3-BC3A-4163-B2D9-721AA0F6F4D9}"/>
          </ac:picMkLst>
        </pc:picChg>
        <pc:picChg chg="add">
          <ac:chgData name="James Bennett" userId="3cd63a71-acba-485e-b3b0-e58c7c926aff" providerId="ADAL" clId="{7671E913-D6BE-44FC-B7D6-45734FF85B59}" dt="2021-07-14T04:34:27.153" v="100" actId="26606"/>
          <ac:picMkLst>
            <pc:docMk/>
            <pc:sldMk cId="2453090300" sldId="270"/>
            <ac:picMk id="67" creationId="{5321D838-2C7E-4177-9DD3-DAC78324A2B2}"/>
          </ac:picMkLst>
        </pc:picChg>
        <pc:picChg chg="add">
          <ac:chgData name="James Bennett" userId="3cd63a71-acba-485e-b3b0-e58c7c926aff" providerId="ADAL" clId="{7671E913-D6BE-44FC-B7D6-45734FF85B59}" dt="2021-07-14T04:34:27.153" v="100" actId="26606"/>
          <ac:picMkLst>
            <pc:docMk/>
            <pc:sldMk cId="2453090300" sldId="270"/>
            <ac:picMk id="68" creationId="{0146E45C-1450-4186-B501-74F221F897A8}"/>
          </ac:picMkLst>
        </pc:picChg>
        <pc:picChg chg="add">
          <ac:chgData name="James Bennett" userId="3cd63a71-acba-485e-b3b0-e58c7c926aff" providerId="ADAL" clId="{7671E913-D6BE-44FC-B7D6-45734FF85B59}" dt="2021-07-14T04:34:27.153" v="100" actId="26606"/>
          <ac:picMkLst>
            <pc:docMk/>
            <pc:sldMk cId="2453090300" sldId="270"/>
            <ac:picMk id="69" creationId="{EEDDA48B-BC04-4915-ADA3-A1A9522EB0D1}"/>
          </ac:picMkLst>
        </pc:picChg>
        <pc:picChg chg="add">
          <ac:chgData name="James Bennett" userId="3cd63a71-acba-485e-b3b0-e58c7c926aff" providerId="ADAL" clId="{7671E913-D6BE-44FC-B7D6-45734FF85B59}" dt="2021-07-14T04:34:27.153" v="100" actId="26606"/>
          <ac:picMkLst>
            <pc:docMk/>
            <pc:sldMk cId="2453090300" sldId="270"/>
            <ac:picMk id="73" creationId="{B3C087F8-F09C-4C07-B55F-6081689A2413}"/>
          </ac:picMkLst>
        </pc:picChg>
        <pc:picChg chg="add">
          <ac:chgData name="James Bennett" userId="3cd63a71-acba-485e-b3b0-e58c7c926aff" providerId="ADAL" clId="{7671E913-D6BE-44FC-B7D6-45734FF85B59}" dt="2021-07-14T04:34:27.153" v="100" actId="26606"/>
          <ac:picMkLst>
            <pc:docMk/>
            <pc:sldMk cId="2453090300" sldId="270"/>
            <ac:picMk id="75" creationId="{E13D267A-94F5-488A-94C6-5D7156D9AF8C}"/>
          </ac:picMkLst>
        </pc:picChg>
      </pc:sldChg>
      <pc:sldChg chg="addSp delSp modSp new mod modClrScheme chgLayout">
        <pc:chgData name="James Bennett" userId="3cd63a71-acba-485e-b3b0-e58c7c926aff" providerId="ADAL" clId="{7671E913-D6BE-44FC-B7D6-45734FF85B59}" dt="2021-07-14T04:39:03.826" v="521" actId="122"/>
        <pc:sldMkLst>
          <pc:docMk/>
          <pc:sldMk cId="464021275" sldId="271"/>
        </pc:sldMkLst>
        <pc:spChg chg="del mod ord">
          <ac:chgData name="James Bennett" userId="3cd63a71-acba-485e-b3b0-e58c7c926aff" providerId="ADAL" clId="{7671E913-D6BE-44FC-B7D6-45734FF85B59}" dt="2021-07-14T04:35:31.589" v="102" actId="700"/>
          <ac:spMkLst>
            <pc:docMk/>
            <pc:sldMk cId="464021275" sldId="271"/>
            <ac:spMk id="2" creationId="{8542F991-C989-43A4-B1DE-AF154CCE7E27}"/>
          </ac:spMkLst>
        </pc:spChg>
        <pc:spChg chg="del mod ord">
          <ac:chgData name="James Bennett" userId="3cd63a71-acba-485e-b3b0-e58c7c926aff" providerId="ADAL" clId="{7671E913-D6BE-44FC-B7D6-45734FF85B59}" dt="2021-07-14T04:35:31.589" v="102" actId="700"/>
          <ac:spMkLst>
            <pc:docMk/>
            <pc:sldMk cId="464021275" sldId="271"/>
            <ac:spMk id="3" creationId="{B8D78F8A-F7B3-4F3B-A034-40E926AE2DE6}"/>
          </ac:spMkLst>
        </pc:spChg>
        <pc:spChg chg="del">
          <ac:chgData name="James Bennett" userId="3cd63a71-acba-485e-b3b0-e58c7c926aff" providerId="ADAL" clId="{7671E913-D6BE-44FC-B7D6-45734FF85B59}" dt="2021-07-14T04:35:31.589" v="102" actId="700"/>
          <ac:spMkLst>
            <pc:docMk/>
            <pc:sldMk cId="464021275" sldId="271"/>
            <ac:spMk id="4" creationId="{D5372A49-0812-40D0-82DA-4993BEC3B845}"/>
          </ac:spMkLst>
        </pc:spChg>
        <pc:spChg chg="add mod ord">
          <ac:chgData name="James Bennett" userId="3cd63a71-acba-485e-b3b0-e58c7c926aff" providerId="ADAL" clId="{7671E913-D6BE-44FC-B7D6-45734FF85B59}" dt="2021-07-14T04:39:03.826" v="521" actId="122"/>
          <ac:spMkLst>
            <pc:docMk/>
            <pc:sldMk cId="464021275" sldId="271"/>
            <ac:spMk id="5" creationId="{CE651A33-3731-4C9E-B7B4-316A52C9DB59}"/>
          </ac:spMkLst>
        </pc:spChg>
        <pc:spChg chg="add mod ord">
          <ac:chgData name="James Bennett" userId="3cd63a71-acba-485e-b3b0-e58c7c926aff" providerId="ADAL" clId="{7671E913-D6BE-44FC-B7D6-45734FF85B59}" dt="2021-07-14T04:38:33.313" v="508" actId="20577"/>
          <ac:spMkLst>
            <pc:docMk/>
            <pc:sldMk cId="464021275" sldId="271"/>
            <ac:spMk id="6" creationId="{90119F1D-41B8-420C-AA1A-F41A841333F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9090DD-7B53-4F4B-8EC5-FA9241C7188E}"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070303AA-62C7-4A35-A5EB-69D0E1049353}">
      <dgm:prSet/>
      <dgm:spPr/>
      <dgm:t>
        <a:bodyPr/>
        <a:lstStyle/>
        <a:p>
          <a:r>
            <a:rPr lang="en-AU"/>
            <a:t>Welcome to HIST3581: Sex and Scandal in History!</a:t>
          </a:r>
          <a:endParaRPr lang="en-US"/>
        </a:p>
      </dgm:t>
    </dgm:pt>
    <dgm:pt modelId="{CB004B9F-C3EB-460F-AAF4-4E2D13DE21A4}" type="parTrans" cxnId="{71E8456C-086E-4526-AE39-93EBF21E1C62}">
      <dgm:prSet/>
      <dgm:spPr/>
      <dgm:t>
        <a:bodyPr/>
        <a:lstStyle/>
        <a:p>
          <a:endParaRPr lang="en-US"/>
        </a:p>
      </dgm:t>
    </dgm:pt>
    <dgm:pt modelId="{9244F817-AD89-4E9A-91EC-9B4C4483B41A}" type="sibTrans" cxnId="{71E8456C-086E-4526-AE39-93EBF21E1C62}">
      <dgm:prSet/>
      <dgm:spPr/>
      <dgm:t>
        <a:bodyPr/>
        <a:lstStyle/>
        <a:p>
          <a:endParaRPr lang="en-US"/>
        </a:p>
      </dgm:t>
    </dgm:pt>
    <dgm:pt modelId="{F64A35B0-9578-4AA5-9F80-BDF69E8EF503}">
      <dgm:prSet/>
      <dgm:spPr/>
      <dgm:t>
        <a:bodyPr/>
        <a:lstStyle/>
        <a:p>
          <a:r>
            <a:rPr lang="en-AU"/>
            <a:t>Course Coordinator: Dr James Bennett</a:t>
          </a:r>
          <a:endParaRPr lang="en-US"/>
        </a:p>
      </dgm:t>
    </dgm:pt>
    <dgm:pt modelId="{B7851DD2-4969-4BF8-8791-CAF479D7F18A}" type="parTrans" cxnId="{7DBB48E2-20CF-42E3-9055-DE6253B63E9A}">
      <dgm:prSet/>
      <dgm:spPr/>
      <dgm:t>
        <a:bodyPr/>
        <a:lstStyle/>
        <a:p>
          <a:endParaRPr lang="en-US"/>
        </a:p>
      </dgm:t>
    </dgm:pt>
    <dgm:pt modelId="{EB35930B-D006-44F8-9378-156D3C5DD31E}" type="sibTrans" cxnId="{7DBB48E2-20CF-42E3-9055-DE6253B63E9A}">
      <dgm:prSet/>
      <dgm:spPr/>
      <dgm:t>
        <a:bodyPr/>
        <a:lstStyle/>
        <a:p>
          <a:endParaRPr lang="en-US"/>
        </a:p>
      </dgm:t>
    </dgm:pt>
    <dgm:pt modelId="{1E83184D-0FF1-4943-BCAA-D27CE830E9CB}">
      <dgm:prSet/>
      <dgm:spPr/>
      <dgm:t>
        <a:bodyPr/>
        <a:lstStyle/>
        <a:p>
          <a:r>
            <a:rPr lang="en-AU" dirty="0"/>
            <a:t>Teaching Staff: Prof Marguerite Johnson, James Bennett</a:t>
          </a:r>
          <a:endParaRPr lang="en-US" dirty="0"/>
        </a:p>
      </dgm:t>
    </dgm:pt>
    <dgm:pt modelId="{55D9981C-E95E-4B5F-B060-FF80D90C417A}" type="parTrans" cxnId="{879E01EE-E6D1-4385-89D0-EEFB7568715C}">
      <dgm:prSet/>
      <dgm:spPr/>
      <dgm:t>
        <a:bodyPr/>
        <a:lstStyle/>
        <a:p>
          <a:endParaRPr lang="en-US"/>
        </a:p>
      </dgm:t>
    </dgm:pt>
    <dgm:pt modelId="{211DE333-A308-4E6E-A72E-F5F20EE0FBC7}" type="sibTrans" cxnId="{879E01EE-E6D1-4385-89D0-EEFB7568715C}">
      <dgm:prSet/>
      <dgm:spPr/>
      <dgm:t>
        <a:bodyPr/>
        <a:lstStyle/>
        <a:p>
          <a:endParaRPr lang="en-US"/>
        </a:p>
      </dgm:t>
    </dgm:pt>
    <dgm:pt modelId="{3B8FC364-3652-4360-B790-E4A664670227}">
      <dgm:prSet/>
      <dgm:spPr/>
      <dgm:t>
        <a:bodyPr/>
        <a:lstStyle/>
        <a:p>
          <a:r>
            <a:rPr lang="en-AU" dirty="0"/>
            <a:t>Guest Lecturers: Dr Kath McPhillips; Dr David Betts</a:t>
          </a:r>
          <a:endParaRPr lang="en-US" dirty="0"/>
        </a:p>
      </dgm:t>
    </dgm:pt>
    <dgm:pt modelId="{FBBA37B3-E3B6-42C9-B965-D0A3346E8427}" type="parTrans" cxnId="{24E554AF-99EE-4280-8A43-0A088EDA843A}">
      <dgm:prSet/>
      <dgm:spPr/>
      <dgm:t>
        <a:bodyPr/>
        <a:lstStyle/>
        <a:p>
          <a:endParaRPr lang="en-US"/>
        </a:p>
      </dgm:t>
    </dgm:pt>
    <dgm:pt modelId="{C2041676-76ED-45D3-8CD6-7CBA978F20C7}" type="sibTrans" cxnId="{24E554AF-99EE-4280-8A43-0A088EDA843A}">
      <dgm:prSet/>
      <dgm:spPr/>
      <dgm:t>
        <a:bodyPr/>
        <a:lstStyle/>
        <a:p>
          <a:endParaRPr lang="en-US"/>
        </a:p>
      </dgm:t>
    </dgm:pt>
    <dgm:pt modelId="{AFA8E61A-16B6-4120-A259-140625E04D5C}" type="pres">
      <dgm:prSet presAssocID="{3E9090DD-7B53-4F4B-8EC5-FA9241C7188E}" presName="linear" presStyleCnt="0">
        <dgm:presLayoutVars>
          <dgm:dir/>
          <dgm:animLvl val="lvl"/>
          <dgm:resizeHandles val="exact"/>
        </dgm:presLayoutVars>
      </dgm:prSet>
      <dgm:spPr/>
    </dgm:pt>
    <dgm:pt modelId="{E38918EC-9EE2-4FCB-B48D-1DA8E950796E}" type="pres">
      <dgm:prSet presAssocID="{070303AA-62C7-4A35-A5EB-69D0E1049353}" presName="parentLin" presStyleCnt="0"/>
      <dgm:spPr/>
    </dgm:pt>
    <dgm:pt modelId="{7120B836-FAE2-42EB-9A44-E2267CDD0D32}" type="pres">
      <dgm:prSet presAssocID="{070303AA-62C7-4A35-A5EB-69D0E1049353}" presName="parentLeftMargin" presStyleLbl="node1" presStyleIdx="0" presStyleCnt="4"/>
      <dgm:spPr/>
    </dgm:pt>
    <dgm:pt modelId="{51F6AEBE-B399-4F72-AAE8-BA6FEFA5A383}" type="pres">
      <dgm:prSet presAssocID="{070303AA-62C7-4A35-A5EB-69D0E1049353}" presName="parentText" presStyleLbl="node1" presStyleIdx="0" presStyleCnt="4">
        <dgm:presLayoutVars>
          <dgm:chMax val="0"/>
          <dgm:bulletEnabled val="1"/>
        </dgm:presLayoutVars>
      </dgm:prSet>
      <dgm:spPr/>
    </dgm:pt>
    <dgm:pt modelId="{F256137B-87A7-43A0-BD2E-073F61BA17B2}" type="pres">
      <dgm:prSet presAssocID="{070303AA-62C7-4A35-A5EB-69D0E1049353}" presName="negativeSpace" presStyleCnt="0"/>
      <dgm:spPr/>
    </dgm:pt>
    <dgm:pt modelId="{52A6639A-7531-4C4E-88FC-6289F2A6AD8A}" type="pres">
      <dgm:prSet presAssocID="{070303AA-62C7-4A35-A5EB-69D0E1049353}" presName="childText" presStyleLbl="conFgAcc1" presStyleIdx="0" presStyleCnt="4">
        <dgm:presLayoutVars>
          <dgm:bulletEnabled val="1"/>
        </dgm:presLayoutVars>
      </dgm:prSet>
      <dgm:spPr/>
    </dgm:pt>
    <dgm:pt modelId="{BF639FD9-829E-45E9-8261-6782AA897774}" type="pres">
      <dgm:prSet presAssocID="{9244F817-AD89-4E9A-91EC-9B4C4483B41A}" presName="spaceBetweenRectangles" presStyleCnt="0"/>
      <dgm:spPr/>
    </dgm:pt>
    <dgm:pt modelId="{7F7A496E-C8E2-463C-A8BD-B0F3DE5E041B}" type="pres">
      <dgm:prSet presAssocID="{F64A35B0-9578-4AA5-9F80-BDF69E8EF503}" presName="parentLin" presStyleCnt="0"/>
      <dgm:spPr/>
    </dgm:pt>
    <dgm:pt modelId="{7EFF17EA-4D7E-4AE1-8159-BA1B162121AB}" type="pres">
      <dgm:prSet presAssocID="{F64A35B0-9578-4AA5-9F80-BDF69E8EF503}" presName="parentLeftMargin" presStyleLbl="node1" presStyleIdx="0" presStyleCnt="4"/>
      <dgm:spPr/>
    </dgm:pt>
    <dgm:pt modelId="{4991FE22-BFFD-46DD-BDD2-01963ED5FCAD}" type="pres">
      <dgm:prSet presAssocID="{F64A35B0-9578-4AA5-9F80-BDF69E8EF503}" presName="parentText" presStyleLbl="node1" presStyleIdx="1" presStyleCnt="4">
        <dgm:presLayoutVars>
          <dgm:chMax val="0"/>
          <dgm:bulletEnabled val="1"/>
        </dgm:presLayoutVars>
      </dgm:prSet>
      <dgm:spPr/>
    </dgm:pt>
    <dgm:pt modelId="{1FDF5A97-595F-4E0D-98CD-F165A094C1F1}" type="pres">
      <dgm:prSet presAssocID="{F64A35B0-9578-4AA5-9F80-BDF69E8EF503}" presName="negativeSpace" presStyleCnt="0"/>
      <dgm:spPr/>
    </dgm:pt>
    <dgm:pt modelId="{EB1B503B-595C-424E-A336-284B8825D90F}" type="pres">
      <dgm:prSet presAssocID="{F64A35B0-9578-4AA5-9F80-BDF69E8EF503}" presName="childText" presStyleLbl="conFgAcc1" presStyleIdx="1" presStyleCnt="4">
        <dgm:presLayoutVars>
          <dgm:bulletEnabled val="1"/>
        </dgm:presLayoutVars>
      </dgm:prSet>
      <dgm:spPr/>
    </dgm:pt>
    <dgm:pt modelId="{B9503AEC-3EFC-4834-A4AC-6ECEEFDF9C73}" type="pres">
      <dgm:prSet presAssocID="{EB35930B-D006-44F8-9378-156D3C5DD31E}" presName="spaceBetweenRectangles" presStyleCnt="0"/>
      <dgm:spPr/>
    </dgm:pt>
    <dgm:pt modelId="{2D2AD991-830A-489D-B3CE-73F66938D379}" type="pres">
      <dgm:prSet presAssocID="{1E83184D-0FF1-4943-BCAA-D27CE830E9CB}" presName="parentLin" presStyleCnt="0"/>
      <dgm:spPr/>
    </dgm:pt>
    <dgm:pt modelId="{EAAF8F64-6D33-4F83-A4EE-33537206CB89}" type="pres">
      <dgm:prSet presAssocID="{1E83184D-0FF1-4943-BCAA-D27CE830E9CB}" presName="parentLeftMargin" presStyleLbl="node1" presStyleIdx="1" presStyleCnt="4"/>
      <dgm:spPr/>
    </dgm:pt>
    <dgm:pt modelId="{33D1D724-646F-4E64-858E-6B70A10D1515}" type="pres">
      <dgm:prSet presAssocID="{1E83184D-0FF1-4943-BCAA-D27CE830E9CB}" presName="parentText" presStyleLbl="node1" presStyleIdx="2" presStyleCnt="4">
        <dgm:presLayoutVars>
          <dgm:chMax val="0"/>
          <dgm:bulletEnabled val="1"/>
        </dgm:presLayoutVars>
      </dgm:prSet>
      <dgm:spPr/>
    </dgm:pt>
    <dgm:pt modelId="{EB2CA017-0124-4877-9A73-88917AB32109}" type="pres">
      <dgm:prSet presAssocID="{1E83184D-0FF1-4943-BCAA-D27CE830E9CB}" presName="negativeSpace" presStyleCnt="0"/>
      <dgm:spPr/>
    </dgm:pt>
    <dgm:pt modelId="{3421A867-D920-467A-AE18-C74C5DBEEAAA}" type="pres">
      <dgm:prSet presAssocID="{1E83184D-0FF1-4943-BCAA-D27CE830E9CB}" presName="childText" presStyleLbl="conFgAcc1" presStyleIdx="2" presStyleCnt="4">
        <dgm:presLayoutVars>
          <dgm:bulletEnabled val="1"/>
        </dgm:presLayoutVars>
      </dgm:prSet>
      <dgm:spPr/>
    </dgm:pt>
    <dgm:pt modelId="{B8B1F51F-CC0B-4931-8D63-759C1EFFDCD8}" type="pres">
      <dgm:prSet presAssocID="{211DE333-A308-4E6E-A72E-F5F20EE0FBC7}" presName="spaceBetweenRectangles" presStyleCnt="0"/>
      <dgm:spPr/>
    </dgm:pt>
    <dgm:pt modelId="{6A29E701-869C-469C-BE49-88426AEB41A2}" type="pres">
      <dgm:prSet presAssocID="{3B8FC364-3652-4360-B790-E4A664670227}" presName="parentLin" presStyleCnt="0"/>
      <dgm:spPr/>
    </dgm:pt>
    <dgm:pt modelId="{5912161B-9334-4D35-929A-B01B591140FC}" type="pres">
      <dgm:prSet presAssocID="{3B8FC364-3652-4360-B790-E4A664670227}" presName="parentLeftMargin" presStyleLbl="node1" presStyleIdx="2" presStyleCnt="4"/>
      <dgm:spPr/>
    </dgm:pt>
    <dgm:pt modelId="{CBEFE8D7-23E0-4973-AFD1-849753FC7C5B}" type="pres">
      <dgm:prSet presAssocID="{3B8FC364-3652-4360-B790-E4A664670227}" presName="parentText" presStyleLbl="node1" presStyleIdx="3" presStyleCnt="4">
        <dgm:presLayoutVars>
          <dgm:chMax val="0"/>
          <dgm:bulletEnabled val="1"/>
        </dgm:presLayoutVars>
      </dgm:prSet>
      <dgm:spPr/>
    </dgm:pt>
    <dgm:pt modelId="{C9E8CEF8-1C50-40F7-8569-088BC0F56629}" type="pres">
      <dgm:prSet presAssocID="{3B8FC364-3652-4360-B790-E4A664670227}" presName="negativeSpace" presStyleCnt="0"/>
      <dgm:spPr/>
    </dgm:pt>
    <dgm:pt modelId="{5E66974C-48A8-4660-9279-F8A124FEFD16}" type="pres">
      <dgm:prSet presAssocID="{3B8FC364-3652-4360-B790-E4A664670227}" presName="childText" presStyleLbl="conFgAcc1" presStyleIdx="3" presStyleCnt="4">
        <dgm:presLayoutVars>
          <dgm:bulletEnabled val="1"/>
        </dgm:presLayoutVars>
      </dgm:prSet>
      <dgm:spPr/>
    </dgm:pt>
  </dgm:ptLst>
  <dgm:cxnLst>
    <dgm:cxn modelId="{0325A308-EB05-403F-84DA-8058731D6BCE}" type="presOf" srcId="{3B8FC364-3652-4360-B790-E4A664670227}" destId="{5912161B-9334-4D35-929A-B01B591140FC}" srcOrd="0" destOrd="0" presId="urn:microsoft.com/office/officeart/2005/8/layout/list1"/>
    <dgm:cxn modelId="{B32AA828-6FB5-48A7-9D91-9707B1A5B831}" type="presOf" srcId="{3B8FC364-3652-4360-B790-E4A664670227}" destId="{CBEFE8D7-23E0-4973-AFD1-849753FC7C5B}" srcOrd="1" destOrd="0" presId="urn:microsoft.com/office/officeart/2005/8/layout/list1"/>
    <dgm:cxn modelId="{5293045D-B3DA-4EF3-BD66-EA4DE3177570}" type="presOf" srcId="{F64A35B0-9578-4AA5-9F80-BDF69E8EF503}" destId="{4991FE22-BFFD-46DD-BDD2-01963ED5FCAD}" srcOrd="1" destOrd="0" presId="urn:microsoft.com/office/officeart/2005/8/layout/list1"/>
    <dgm:cxn modelId="{71E8456C-086E-4526-AE39-93EBF21E1C62}" srcId="{3E9090DD-7B53-4F4B-8EC5-FA9241C7188E}" destId="{070303AA-62C7-4A35-A5EB-69D0E1049353}" srcOrd="0" destOrd="0" parTransId="{CB004B9F-C3EB-460F-AAF4-4E2D13DE21A4}" sibTransId="{9244F817-AD89-4E9A-91EC-9B4C4483B41A}"/>
    <dgm:cxn modelId="{534EBE74-C992-439F-9B35-2083B82E4AE3}" type="presOf" srcId="{070303AA-62C7-4A35-A5EB-69D0E1049353}" destId="{7120B836-FAE2-42EB-9A44-E2267CDD0D32}" srcOrd="0" destOrd="0" presId="urn:microsoft.com/office/officeart/2005/8/layout/list1"/>
    <dgm:cxn modelId="{0F7EEE89-874B-44EB-9988-28B9FC07866A}" type="presOf" srcId="{1E83184D-0FF1-4943-BCAA-D27CE830E9CB}" destId="{33D1D724-646F-4E64-858E-6B70A10D1515}" srcOrd="1" destOrd="0" presId="urn:microsoft.com/office/officeart/2005/8/layout/list1"/>
    <dgm:cxn modelId="{8A5CCD9B-8966-4B44-9E77-33488A9BB938}" type="presOf" srcId="{F64A35B0-9578-4AA5-9F80-BDF69E8EF503}" destId="{7EFF17EA-4D7E-4AE1-8159-BA1B162121AB}" srcOrd="0" destOrd="0" presId="urn:microsoft.com/office/officeart/2005/8/layout/list1"/>
    <dgm:cxn modelId="{24E554AF-99EE-4280-8A43-0A088EDA843A}" srcId="{3E9090DD-7B53-4F4B-8EC5-FA9241C7188E}" destId="{3B8FC364-3652-4360-B790-E4A664670227}" srcOrd="3" destOrd="0" parTransId="{FBBA37B3-E3B6-42C9-B965-D0A3346E8427}" sibTransId="{C2041676-76ED-45D3-8CD6-7CBA978F20C7}"/>
    <dgm:cxn modelId="{9061D1D7-D5F8-467F-B72F-1BBFD68DF024}" type="presOf" srcId="{070303AA-62C7-4A35-A5EB-69D0E1049353}" destId="{51F6AEBE-B399-4F72-AAE8-BA6FEFA5A383}" srcOrd="1" destOrd="0" presId="urn:microsoft.com/office/officeart/2005/8/layout/list1"/>
    <dgm:cxn modelId="{7DBB48E2-20CF-42E3-9055-DE6253B63E9A}" srcId="{3E9090DD-7B53-4F4B-8EC5-FA9241C7188E}" destId="{F64A35B0-9578-4AA5-9F80-BDF69E8EF503}" srcOrd="1" destOrd="0" parTransId="{B7851DD2-4969-4BF8-8791-CAF479D7F18A}" sibTransId="{EB35930B-D006-44F8-9378-156D3C5DD31E}"/>
    <dgm:cxn modelId="{879E01EE-E6D1-4385-89D0-EEFB7568715C}" srcId="{3E9090DD-7B53-4F4B-8EC5-FA9241C7188E}" destId="{1E83184D-0FF1-4943-BCAA-D27CE830E9CB}" srcOrd="2" destOrd="0" parTransId="{55D9981C-E95E-4B5F-B060-FF80D90C417A}" sibTransId="{211DE333-A308-4E6E-A72E-F5F20EE0FBC7}"/>
    <dgm:cxn modelId="{0B1520F0-A7EA-4BC9-BA1A-D836A0ABE147}" type="presOf" srcId="{3E9090DD-7B53-4F4B-8EC5-FA9241C7188E}" destId="{AFA8E61A-16B6-4120-A259-140625E04D5C}" srcOrd="0" destOrd="0" presId="urn:microsoft.com/office/officeart/2005/8/layout/list1"/>
    <dgm:cxn modelId="{10BEE8F1-5DDB-4D26-81ED-B49442D67B9B}" type="presOf" srcId="{1E83184D-0FF1-4943-BCAA-D27CE830E9CB}" destId="{EAAF8F64-6D33-4F83-A4EE-33537206CB89}" srcOrd="0" destOrd="0" presId="urn:microsoft.com/office/officeart/2005/8/layout/list1"/>
    <dgm:cxn modelId="{8254DA8D-5AC4-45B4-A847-BE5FE344E08E}" type="presParOf" srcId="{AFA8E61A-16B6-4120-A259-140625E04D5C}" destId="{E38918EC-9EE2-4FCB-B48D-1DA8E950796E}" srcOrd="0" destOrd="0" presId="urn:microsoft.com/office/officeart/2005/8/layout/list1"/>
    <dgm:cxn modelId="{8261B56A-0DEB-4E5B-8D57-DB9DAA85EC7D}" type="presParOf" srcId="{E38918EC-9EE2-4FCB-B48D-1DA8E950796E}" destId="{7120B836-FAE2-42EB-9A44-E2267CDD0D32}" srcOrd="0" destOrd="0" presId="urn:microsoft.com/office/officeart/2005/8/layout/list1"/>
    <dgm:cxn modelId="{947A20FD-EC2B-4F9E-BAC1-6834A1D794D8}" type="presParOf" srcId="{E38918EC-9EE2-4FCB-B48D-1DA8E950796E}" destId="{51F6AEBE-B399-4F72-AAE8-BA6FEFA5A383}" srcOrd="1" destOrd="0" presId="urn:microsoft.com/office/officeart/2005/8/layout/list1"/>
    <dgm:cxn modelId="{CD4411D1-894E-42C9-AD9A-66106BE04FF9}" type="presParOf" srcId="{AFA8E61A-16B6-4120-A259-140625E04D5C}" destId="{F256137B-87A7-43A0-BD2E-073F61BA17B2}" srcOrd="1" destOrd="0" presId="urn:microsoft.com/office/officeart/2005/8/layout/list1"/>
    <dgm:cxn modelId="{3D3D54B3-1091-41FC-B6AF-FFAA4788A987}" type="presParOf" srcId="{AFA8E61A-16B6-4120-A259-140625E04D5C}" destId="{52A6639A-7531-4C4E-88FC-6289F2A6AD8A}" srcOrd="2" destOrd="0" presId="urn:microsoft.com/office/officeart/2005/8/layout/list1"/>
    <dgm:cxn modelId="{933AE525-E6A3-43D3-91D9-98C1AD0E9F45}" type="presParOf" srcId="{AFA8E61A-16B6-4120-A259-140625E04D5C}" destId="{BF639FD9-829E-45E9-8261-6782AA897774}" srcOrd="3" destOrd="0" presId="urn:microsoft.com/office/officeart/2005/8/layout/list1"/>
    <dgm:cxn modelId="{F592BBAF-940F-43AC-9F3E-DAC18D12C35A}" type="presParOf" srcId="{AFA8E61A-16B6-4120-A259-140625E04D5C}" destId="{7F7A496E-C8E2-463C-A8BD-B0F3DE5E041B}" srcOrd="4" destOrd="0" presId="urn:microsoft.com/office/officeart/2005/8/layout/list1"/>
    <dgm:cxn modelId="{48B7A939-596C-4413-A07E-CFC2FDFF5504}" type="presParOf" srcId="{7F7A496E-C8E2-463C-A8BD-B0F3DE5E041B}" destId="{7EFF17EA-4D7E-4AE1-8159-BA1B162121AB}" srcOrd="0" destOrd="0" presId="urn:microsoft.com/office/officeart/2005/8/layout/list1"/>
    <dgm:cxn modelId="{13C6E0E5-F31A-4640-876F-8F7E564E54A7}" type="presParOf" srcId="{7F7A496E-C8E2-463C-A8BD-B0F3DE5E041B}" destId="{4991FE22-BFFD-46DD-BDD2-01963ED5FCAD}" srcOrd="1" destOrd="0" presId="urn:microsoft.com/office/officeart/2005/8/layout/list1"/>
    <dgm:cxn modelId="{1CA36A61-A823-4D1E-BCEC-CA5B2116E2D7}" type="presParOf" srcId="{AFA8E61A-16B6-4120-A259-140625E04D5C}" destId="{1FDF5A97-595F-4E0D-98CD-F165A094C1F1}" srcOrd="5" destOrd="0" presId="urn:microsoft.com/office/officeart/2005/8/layout/list1"/>
    <dgm:cxn modelId="{2B13102B-3B03-4697-9961-1CEBFD958FC0}" type="presParOf" srcId="{AFA8E61A-16B6-4120-A259-140625E04D5C}" destId="{EB1B503B-595C-424E-A336-284B8825D90F}" srcOrd="6" destOrd="0" presId="urn:microsoft.com/office/officeart/2005/8/layout/list1"/>
    <dgm:cxn modelId="{87693086-BDF0-4FAE-9CFB-316DC190EB00}" type="presParOf" srcId="{AFA8E61A-16B6-4120-A259-140625E04D5C}" destId="{B9503AEC-3EFC-4834-A4AC-6ECEEFDF9C73}" srcOrd="7" destOrd="0" presId="urn:microsoft.com/office/officeart/2005/8/layout/list1"/>
    <dgm:cxn modelId="{154F6A8A-BC0F-4183-AE80-14F104FA8626}" type="presParOf" srcId="{AFA8E61A-16B6-4120-A259-140625E04D5C}" destId="{2D2AD991-830A-489D-B3CE-73F66938D379}" srcOrd="8" destOrd="0" presId="urn:microsoft.com/office/officeart/2005/8/layout/list1"/>
    <dgm:cxn modelId="{64F32F2A-3003-4307-9A07-A52E76980C63}" type="presParOf" srcId="{2D2AD991-830A-489D-B3CE-73F66938D379}" destId="{EAAF8F64-6D33-4F83-A4EE-33537206CB89}" srcOrd="0" destOrd="0" presId="urn:microsoft.com/office/officeart/2005/8/layout/list1"/>
    <dgm:cxn modelId="{93D86CA4-BD91-4EDB-9270-333C068E9A6F}" type="presParOf" srcId="{2D2AD991-830A-489D-B3CE-73F66938D379}" destId="{33D1D724-646F-4E64-858E-6B70A10D1515}" srcOrd="1" destOrd="0" presId="urn:microsoft.com/office/officeart/2005/8/layout/list1"/>
    <dgm:cxn modelId="{1FE83467-20F6-4A68-9768-90EA45CF4E51}" type="presParOf" srcId="{AFA8E61A-16B6-4120-A259-140625E04D5C}" destId="{EB2CA017-0124-4877-9A73-88917AB32109}" srcOrd="9" destOrd="0" presId="urn:microsoft.com/office/officeart/2005/8/layout/list1"/>
    <dgm:cxn modelId="{EB7DBA43-0D13-47F1-8C05-F341870D5406}" type="presParOf" srcId="{AFA8E61A-16B6-4120-A259-140625E04D5C}" destId="{3421A867-D920-467A-AE18-C74C5DBEEAAA}" srcOrd="10" destOrd="0" presId="urn:microsoft.com/office/officeart/2005/8/layout/list1"/>
    <dgm:cxn modelId="{F8FA2B45-222D-42D4-A48E-14B2770C2982}" type="presParOf" srcId="{AFA8E61A-16B6-4120-A259-140625E04D5C}" destId="{B8B1F51F-CC0B-4931-8D63-759C1EFFDCD8}" srcOrd="11" destOrd="0" presId="urn:microsoft.com/office/officeart/2005/8/layout/list1"/>
    <dgm:cxn modelId="{368752E5-1E53-4C7F-B3D7-5F6F07D4DF8F}" type="presParOf" srcId="{AFA8E61A-16B6-4120-A259-140625E04D5C}" destId="{6A29E701-869C-469C-BE49-88426AEB41A2}" srcOrd="12" destOrd="0" presId="urn:microsoft.com/office/officeart/2005/8/layout/list1"/>
    <dgm:cxn modelId="{63E9FCC1-6AE9-4193-B335-839388222262}" type="presParOf" srcId="{6A29E701-869C-469C-BE49-88426AEB41A2}" destId="{5912161B-9334-4D35-929A-B01B591140FC}" srcOrd="0" destOrd="0" presId="urn:microsoft.com/office/officeart/2005/8/layout/list1"/>
    <dgm:cxn modelId="{63A62A99-175F-428E-8EB1-7F9968E072D2}" type="presParOf" srcId="{6A29E701-869C-469C-BE49-88426AEB41A2}" destId="{CBEFE8D7-23E0-4973-AFD1-849753FC7C5B}" srcOrd="1" destOrd="0" presId="urn:microsoft.com/office/officeart/2005/8/layout/list1"/>
    <dgm:cxn modelId="{5D6B0CA8-C699-484F-A041-3CB74BECC00D}" type="presParOf" srcId="{AFA8E61A-16B6-4120-A259-140625E04D5C}" destId="{C9E8CEF8-1C50-40F7-8569-088BC0F56629}" srcOrd="13" destOrd="0" presId="urn:microsoft.com/office/officeart/2005/8/layout/list1"/>
    <dgm:cxn modelId="{47143866-3FEC-4DAC-B496-390AF5577FFD}" type="presParOf" srcId="{AFA8E61A-16B6-4120-A259-140625E04D5C}" destId="{5E66974C-48A8-4660-9279-F8A124FEFD1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A034F7-5D16-4978-8DE6-9BD754522DF8}"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32AADE4B-793D-4959-8B32-57BC3CC51933}">
      <dgm:prSet/>
      <dgm:spPr/>
      <dgm:t>
        <a:bodyPr/>
        <a:lstStyle/>
        <a:p>
          <a:r>
            <a:rPr lang="en-AU"/>
            <a:t>Explain why sexuality is an important category of historical analysis</a:t>
          </a:r>
          <a:endParaRPr lang="en-US"/>
        </a:p>
      </dgm:t>
    </dgm:pt>
    <dgm:pt modelId="{E800CDE7-95F5-4F56-A91F-5D0D2ED40522}" type="parTrans" cxnId="{DDF2A2A7-892C-4F82-9B01-FF1076520F44}">
      <dgm:prSet/>
      <dgm:spPr/>
      <dgm:t>
        <a:bodyPr/>
        <a:lstStyle/>
        <a:p>
          <a:endParaRPr lang="en-US"/>
        </a:p>
      </dgm:t>
    </dgm:pt>
    <dgm:pt modelId="{061A3A78-9B4A-41CD-8175-65637A14FC97}" type="sibTrans" cxnId="{DDF2A2A7-892C-4F82-9B01-FF1076520F44}">
      <dgm:prSet phldrT="1"/>
      <dgm:spPr/>
      <dgm:t>
        <a:bodyPr/>
        <a:lstStyle/>
        <a:p>
          <a:r>
            <a:rPr lang="en-US"/>
            <a:t>1</a:t>
          </a:r>
        </a:p>
      </dgm:t>
    </dgm:pt>
    <dgm:pt modelId="{A7AF9686-6CA6-4A01-8CE1-0C95B09DAD28}">
      <dgm:prSet/>
      <dgm:spPr/>
      <dgm:t>
        <a:bodyPr/>
        <a:lstStyle/>
        <a:p>
          <a:r>
            <a:rPr lang="en-AU"/>
            <a:t>Compare and contrast moments of sexual crisis within specific historical timeframes and how these historical moments relate to the present</a:t>
          </a:r>
          <a:endParaRPr lang="en-US"/>
        </a:p>
      </dgm:t>
    </dgm:pt>
    <dgm:pt modelId="{3ACEE5D4-F7BB-45BE-88D4-9FB72F421DA4}" type="parTrans" cxnId="{5E810E78-B779-4485-9236-A848E7FD9E1A}">
      <dgm:prSet/>
      <dgm:spPr/>
      <dgm:t>
        <a:bodyPr/>
        <a:lstStyle/>
        <a:p>
          <a:endParaRPr lang="en-US"/>
        </a:p>
      </dgm:t>
    </dgm:pt>
    <dgm:pt modelId="{5623E2EC-7AD6-42D7-ADF1-BD3FDF27921E}" type="sibTrans" cxnId="{5E810E78-B779-4485-9236-A848E7FD9E1A}">
      <dgm:prSet phldrT="2"/>
      <dgm:spPr/>
      <dgm:t>
        <a:bodyPr/>
        <a:lstStyle/>
        <a:p>
          <a:r>
            <a:rPr lang="en-US"/>
            <a:t>2</a:t>
          </a:r>
        </a:p>
      </dgm:t>
    </dgm:pt>
    <dgm:pt modelId="{6A23F1FB-6A23-4CA2-9B71-4930328177BB}">
      <dgm:prSet/>
      <dgm:spPr/>
      <dgm:t>
        <a:bodyPr/>
        <a:lstStyle/>
        <a:p>
          <a:r>
            <a:rPr lang="en-AU"/>
            <a:t>Evaluate information, ideas and arguments including those of diverse cultural assumptions</a:t>
          </a:r>
          <a:endParaRPr lang="en-US"/>
        </a:p>
      </dgm:t>
    </dgm:pt>
    <dgm:pt modelId="{2109919B-54BD-4612-9130-3CB5BA226E9F}" type="parTrans" cxnId="{4A46D941-892A-40DF-91B4-A38A27D1EADD}">
      <dgm:prSet/>
      <dgm:spPr/>
      <dgm:t>
        <a:bodyPr/>
        <a:lstStyle/>
        <a:p>
          <a:endParaRPr lang="en-US"/>
        </a:p>
      </dgm:t>
    </dgm:pt>
    <dgm:pt modelId="{D5B80FD9-7148-41B4-919C-3EE9D33F7F2C}" type="sibTrans" cxnId="{4A46D941-892A-40DF-91B4-A38A27D1EADD}">
      <dgm:prSet phldrT="3"/>
      <dgm:spPr/>
      <dgm:t>
        <a:bodyPr/>
        <a:lstStyle/>
        <a:p>
          <a:r>
            <a:rPr lang="en-US"/>
            <a:t>3</a:t>
          </a:r>
        </a:p>
      </dgm:t>
    </dgm:pt>
    <dgm:pt modelId="{686E0BFD-1969-4EF4-9901-E1E03F58CFD8}">
      <dgm:prSet/>
      <dgm:spPr/>
      <dgm:t>
        <a:bodyPr/>
        <a:lstStyle/>
        <a:p>
          <a:r>
            <a:rPr lang="en-AU"/>
            <a:t>Demonstrate advanced research, writing, information literacy and oral communication skills relevant to history.</a:t>
          </a:r>
          <a:endParaRPr lang="en-US"/>
        </a:p>
      </dgm:t>
    </dgm:pt>
    <dgm:pt modelId="{05B17901-96A9-48CF-906F-D4141FFDCBEF}" type="parTrans" cxnId="{CBB91D2E-225C-4662-8B0F-BB6C48F74186}">
      <dgm:prSet/>
      <dgm:spPr/>
      <dgm:t>
        <a:bodyPr/>
        <a:lstStyle/>
        <a:p>
          <a:endParaRPr lang="en-US"/>
        </a:p>
      </dgm:t>
    </dgm:pt>
    <dgm:pt modelId="{A56DA340-49C6-41D5-A219-FEBB01052A57}" type="sibTrans" cxnId="{CBB91D2E-225C-4662-8B0F-BB6C48F74186}">
      <dgm:prSet phldrT="4"/>
      <dgm:spPr/>
      <dgm:t>
        <a:bodyPr/>
        <a:lstStyle/>
        <a:p>
          <a:r>
            <a:rPr lang="en-US"/>
            <a:t>4</a:t>
          </a:r>
        </a:p>
      </dgm:t>
    </dgm:pt>
    <dgm:pt modelId="{D0586E3D-BE63-463B-B56A-7D16055A7ED2}" type="pres">
      <dgm:prSet presAssocID="{0BA034F7-5D16-4978-8DE6-9BD754522DF8}" presName="Name0" presStyleCnt="0">
        <dgm:presLayoutVars>
          <dgm:animLvl val="lvl"/>
          <dgm:resizeHandles val="exact"/>
        </dgm:presLayoutVars>
      </dgm:prSet>
      <dgm:spPr/>
    </dgm:pt>
    <dgm:pt modelId="{F8A8CA4B-1A78-4D98-B849-F1AFD9BC314A}" type="pres">
      <dgm:prSet presAssocID="{32AADE4B-793D-4959-8B32-57BC3CC51933}" presName="compositeNode" presStyleCnt="0">
        <dgm:presLayoutVars>
          <dgm:bulletEnabled val="1"/>
        </dgm:presLayoutVars>
      </dgm:prSet>
      <dgm:spPr/>
    </dgm:pt>
    <dgm:pt modelId="{D664EDE5-8218-486F-98E6-5EA3087E6459}" type="pres">
      <dgm:prSet presAssocID="{32AADE4B-793D-4959-8B32-57BC3CC51933}" presName="bgRect" presStyleLbl="bgAccFollowNode1" presStyleIdx="0" presStyleCnt="4"/>
      <dgm:spPr/>
    </dgm:pt>
    <dgm:pt modelId="{A58E5788-B1E4-4F59-BBA1-F79F7D112303}" type="pres">
      <dgm:prSet presAssocID="{061A3A78-9B4A-41CD-8175-65637A14FC97}" presName="sibTransNodeCircle" presStyleLbl="alignNode1" presStyleIdx="0" presStyleCnt="8">
        <dgm:presLayoutVars>
          <dgm:chMax val="0"/>
          <dgm:bulletEnabled/>
        </dgm:presLayoutVars>
      </dgm:prSet>
      <dgm:spPr/>
    </dgm:pt>
    <dgm:pt modelId="{BB090CFE-1C73-409C-9E28-E0A82C35C5E5}" type="pres">
      <dgm:prSet presAssocID="{32AADE4B-793D-4959-8B32-57BC3CC51933}" presName="bottomLine" presStyleLbl="alignNode1" presStyleIdx="1" presStyleCnt="8">
        <dgm:presLayoutVars/>
      </dgm:prSet>
      <dgm:spPr/>
    </dgm:pt>
    <dgm:pt modelId="{3EF7CC6E-130E-4359-8F64-760A54710B42}" type="pres">
      <dgm:prSet presAssocID="{32AADE4B-793D-4959-8B32-57BC3CC51933}" presName="nodeText" presStyleLbl="bgAccFollowNode1" presStyleIdx="0" presStyleCnt="4">
        <dgm:presLayoutVars>
          <dgm:bulletEnabled val="1"/>
        </dgm:presLayoutVars>
      </dgm:prSet>
      <dgm:spPr/>
    </dgm:pt>
    <dgm:pt modelId="{D9CA9F03-1527-443A-B2FE-3AE340677865}" type="pres">
      <dgm:prSet presAssocID="{061A3A78-9B4A-41CD-8175-65637A14FC97}" presName="sibTrans" presStyleCnt="0"/>
      <dgm:spPr/>
    </dgm:pt>
    <dgm:pt modelId="{FEE69C51-E7A7-4C4B-81D1-32BEB69961EB}" type="pres">
      <dgm:prSet presAssocID="{A7AF9686-6CA6-4A01-8CE1-0C95B09DAD28}" presName="compositeNode" presStyleCnt="0">
        <dgm:presLayoutVars>
          <dgm:bulletEnabled val="1"/>
        </dgm:presLayoutVars>
      </dgm:prSet>
      <dgm:spPr/>
    </dgm:pt>
    <dgm:pt modelId="{B6CD83CB-4902-4F9F-82F3-2A4602E68665}" type="pres">
      <dgm:prSet presAssocID="{A7AF9686-6CA6-4A01-8CE1-0C95B09DAD28}" presName="bgRect" presStyleLbl="bgAccFollowNode1" presStyleIdx="1" presStyleCnt="4"/>
      <dgm:spPr/>
    </dgm:pt>
    <dgm:pt modelId="{56FD73CD-9738-425C-B3F5-F4DD62C9591E}" type="pres">
      <dgm:prSet presAssocID="{5623E2EC-7AD6-42D7-ADF1-BD3FDF27921E}" presName="sibTransNodeCircle" presStyleLbl="alignNode1" presStyleIdx="2" presStyleCnt="8">
        <dgm:presLayoutVars>
          <dgm:chMax val="0"/>
          <dgm:bulletEnabled/>
        </dgm:presLayoutVars>
      </dgm:prSet>
      <dgm:spPr/>
    </dgm:pt>
    <dgm:pt modelId="{7CC3B3B3-0B51-41B4-AAE8-FE0C1411F948}" type="pres">
      <dgm:prSet presAssocID="{A7AF9686-6CA6-4A01-8CE1-0C95B09DAD28}" presName="bottomLine" presStyleLbl="alignNode1" presStyleIdx="3" presStyleCnt="8">
        <dgm:presLayoutVars/>
      </dgm:prSet>
      <dgm:spPr/>
    </dgm:pt>
    <dgm:pt modelId="{6B3833AF-21B2-490D-A7AC-851767919A39}" type="pres">
      <dgm:prSet presAssocID="{A7AF9686-6CA6-4A01-8CE1-0C95B09DAD28}" presName="nodeText" presStyleLbl="bgAccFollowNode1" presStyleIdx="1" presStyleCnt="4">
        <dgm:presLayoutVars>
          <dgm:bulletEnabled val="1"/>
        </dgm:presLayoutVars>
      </dgm:prSet>
      <dgm:spPr/>
    </dgm:pt>
    <dgm:pt modelId="{BA818DFE-F45E-4D00-8CFC-86E7086023F3}" type="pres">
      <dgm:prSet presAssocID="{5623E2EC-7AD6-42D7-ADF1-BD3FDF27921E}" presName="sibTrans" presStyleCnt="0"/>
      <dgm:spPr/>
    </dgm:pt>
    <dgm:pt modelId="{1B0EC5E8-C08D-4B1F-A873-CD88834F0FB6}" type="pres">
      <dgm:prSet presAssocID="{6A23F1FB-6A23-4CA2-9B71-4930328177BB}" presName="compositeNode" presStyleCnt="0">
        <dgm:presLayoutVars>
          <dgm:bulletEnabled val="1"/>
        </dgm:presLayoutVars>
      </dgm:prSet>
      <dgm:spPr/>
    </dgm:pt>
    <dgm:pt modelId="{DFB4B0F0-C798-4B2A-8100-112976E27B2A}" type="pres">
      <dgm:prSet presAssocID="{6A23F1FB-6A23-4CA2-9B71-4930328177BB}" presName="bgRect" presStyleLbl="bgAccFollowNode1" presStyleIdx="2" presStyleCnt="4"/>
      <dgm:spPr/>
    </dgm:pt>
    <dgm:pt modelId="{DEB1680F-C441-4984-9B5B-ED6C611392E5}" type="pres">
      <dgm:prSet presAssocID="{D5B80FD9-7148-41B4-919C-3EE9D33F7F2C}" presName="sibTransNodeCircle" presStyleLbl="alignNode1" presStyleIdx="4" presStyleCnt="8">
        <dgm:presLayoutVars>
          <dgm:chMax val="0"/>
          <dgm:bulletEnabled/>
        </dgm:presLayoutVars>
      </dgm:prSet>
      <dgm:spPr/>
    </dgm:pt>
    <dgm:pt modelId="{2F3798A6-084C-4CE6-9F72-E2BC89279655}" type="pres">
      <dgm:prSet presAssocID="{6A23F1FB-6A23-4CA2-9B71-4930328177BB}" presName="bottomLine" presStyleLbl="alignNode1" presStyleIdx="5" presStyleCnt="8">
        <dgm:presLayoutVars/>
      </dgm:prSet>
      <dgm:spPr/>
    </dgm:pt>
    <dgm:pt modelId="{E97EFE83-B5F4-4631-889C-C743589FD8B3}" type="pres">
      <dgm:prSet presAssocID="{6A23F1FB-6A23-4CA2-9B71-4930328177BB}" presName="nodeText" presStyleLbl="bgAccFollowNode1" presStyleIdx="2" presStyleCnt="4">
        <dgm:presLayoutVars>
          <dgm:bulletEnabled val="1"/>
        </dgm:presLayoutVars>
      </dgm:prSet>
      <dgm:spPr/>
    </dgm:pt>
    <dgm:pt modelId="{FCB4F206-4963-4164-B8D8-089AA59FF961}" type="pres">
      <dgm:prSet presAssocID="{D5B80FD9-7148-41B4-919C-3EE9D33F7F2C}" presName="sibTrans" presStyleCnt="0"/>
      <dgm:spPr/>
    </dgm:pt>
    <dgm:pt modelId="{2C51902F-F2B4-4001-9C1F-BC23B9D18922}" type="pres">
      <dgm:prSet presAssocID="{686E0BFD-1969-4EF4-9901-E1E03F58CFD8}" presName="compositeNode" presStyleCnt="0">
        <dgm:presLayoutVars>
          <dgm:bulletEnabled val="1"/>
        </dgm:presLayoutVars>
      </dgm:prSet>
      <dgm:spPr/>
    </dgm:pt>
    <dgm:pt modelId="{350E25F5-E8EB-4F2B-9054-59410D433A39}" type="pres">
      <dgm:prSet presAssocID="{686E0BFD-1969-4EF4-9901-E1E03F58CFD8}" presName="bgRect" presStyleLbl="bgAccFollowNode1" presStyleIdx="3" presStyleCnt="4"/>
      <dgm:spPr/>
    </dgm:pt>
    <dgm:pt modelId="{58DC28FC-946E-4F29-BE10-E5E7A9ABD7B0}" type="pres">
      <dgm:prSet presAssocID="{A56DA340-49C6-41D5-A219-FEBB01052A57}" presName="sibTransNodeCircle" presStyleLbl="alignNode1" presStyleIdx="6" presStyleCnt="8">
        <dgm:presLayoutVars>
          <dgm:chMax val="0"/>
          <dgm:bulletEnabled/>
        </dgm:presLayoutVars>
      </dgm:prSet>
      <dgm:spPr/>
    </dgm:pt>
    <dgm:pt modelId="{6D6DDECF-2723-47EE-A176-D4FE2D8B07BC}" type="pres">
      <dgm:prSet presAssocID="{686E0BFD-1969-4EF4-9901-E1E03F58CFD8}" presName="bottomLine" presStyleLbl="alignNode1" presStyleIdx="7" presStyleCnt="8">
        <dgm:presLayoutVars/>
      </dgm:prSet>
      <dgm:spPr/>
    </dgm:pt>
    <dgm:pt modelId="{5F443418-DE1B-42A1-A4F4-3FA76ABF6B9F}" type="pres">
      <dgm:prSet presAssocID="{686E0BFD-1969-4EF4-9901-E1E03F58CFD8}" presName="nodeText" presStyleLbl="bgAccFollowNode1" presStyleIdx="3" presStyleCnt="4">
        <dgm:presLayoutVars>
          <dgm:bulletEnabled val="1"/>
        </dgm:presLayoutVars>
      </dgm:prSet>
      <dgm:spPr/>
    </dgm:pt>
  </dgm:ptLst>
  <dgm:cxnLst>
    <dgm:cxn modelId="{CBB91D2E-225C-4662-8B0F-BB6C48F74186}" srcId="{0BA034F7-5D16-4978-8DE6-9BD754522DF8}" destId="{686E0BFD-1969-4EF4-9901-E1E03F58CFD8}" srcOrd="3" destOrd="0" parTransId="{05B17901-96A9-48CF-906F-D4141FFDCBEF}" sibTransId="{A56DA340-49C6-41D5-A219-FEBB01052A57}"/>
    <dgm:cxn modelId="{425BED40-12DF-41CA-9D8E-1537C95E3C59}" type="presOf" srcId="{686E0BFD-1969-4EF4-9901-E1E03F58CFD8}" destId="{350E25F5-E8EB-4F2B-9054-59410D433A39}" srcOrd="0" destOrd="0" presId="urn:microsoft.com/office/officeart/2016/7/layout/BasicLinearProcessNumbered"/>
    <dgm:cxn modelId="{5C2A345D-0EA0-4A8A-9C81-850C4AAC8C82}" type="presOf" srcId="{D5B80FD9-7148-41B4-919C-3EE9D33F7F2C}" destId="{DEB1680F-C441-4984-9B5B-ED6C611392E5}" srcOrd="0" destOrd="0" presId="urn:microsoft.com/office/officeart/2016/7/layout/BasicLinearProcessNumbered"/>
    <dgm:cxn modelId="{4A46D941-892A-40DF-91B4-A38A27D1EADD}" srcId="{0BA034F7-5D16-4978-8DE6-9BD754522DF8}" destId="{6A23F1FB-6A23-4CA2-9B71-4930328177BB}" srcOrd="2" destOrd="0" parTransId="{2109919B-54BD-4612-9130-3CB5BA226E9F}" sibTransId="{D5B80FD9-7148-41B4-919C-3EE9D33F7F2C}"/>
    <dgm:cxn modelId="{8EA57745-BF5D-4900-811C-95FEDCB78B5B}" type="presOf" srcId="{A56DA340-49C6-41D5-A219-FEBB01052A57}" destId="{58DC28FC-946E-4F29-BE10-E5E7A9ABD7B0}" srcOrd="0" destOrd="0" presId="urn:microsoft.com/office/officeart/2016/7/layout/BasicLinearProcessNumbered"/>
    <dgm:cxn modelId="{4E2A5B4B-856A-4E43-975F-9438EB96F788}" type="presOf" srcId="{A7AF9686-6CA6-4A01-8CE1-0C95B09DAD28}" destId="{6B3833AF-21B2-490D-A7AC-851767919A39}" srcOrd="1" destOrd="0" presId="urn:microsoft.com/office/officeart/2016/7/layout/BasicLinearProcessNumbered"/>
    <dgm:cxn modelId="{60AA244E-1419-4B5A-83E4-1B3AB38684BE}" type="presOf" srcId="{A7AF9686-6CA6-4A01-8CE1-0C95B09DAD28}" destId="{B6CD83CB-4902-4F9F-82F3-2A4602E68665}" srcOrd="0" destOrd="0" presId="urn:microsoft.com/office/officeart/2016/7/layout/BasicLinearProcessNumbered"/>
    <dgm:cxn modelId="{3081B654-F4C3-48E7-AF6F-04577D868D8F}" type="presOf" srcId="{6A23F1FB-6A23-4CA2-9B71-4930328177BB}" destId="{DFB4B0F0-C798-4B2A-8100-112976E27B2A}" srcOrd="0" destOrd="0" presId="urn:microsoft.com/office/officeart/2016/7/layout/BasicLinearProcessNumbered"/>
    <dgm:cxn modelId="{5E810E78-B779-4485-9236-A848E7FD9E1A}" srcId="{0BA034F7-5D16-4978-8DE6-9BD754522DF8}" destId="{A7AF9686-6CA6-4A01-8CE1-0C95B09DAD28}" srcOrd="1" destOrd="0" parTransId="{3ACEE5D4-F7BB-45BE-88D4-9FB72F421DA4}" sibTransId="{5623E2EC-7AD6-42D7-ADF1-BD3FDF27921E}"/>
    <dgm:cxn modelId="{5A22EB79-2D90-4783-8B94-E836EC2239BE}" type="presOf" srcId="{5623E2EC-7AD6-42D7-ADF1-BD3FDF27921E}" destId="{56FD73CD-9738-425C-B3F5-F4DD62C9591E}" srcOrd="0" destOrd="0" presId="urn:microsoft.com/office/officeart/2016/7/layout/BasicLinearProcessNumbered"/>
    <dgm:cxn modelId="{C4F8687C-DC79-4522-A344-D9F9790AEB66}" type="presOf" srcId="{061A3A78-9B4A-41CD-8175-65637A14FC97}" destId="{A58E5788-B1E4-4F59-BBA1-F79F7D112303}" srcOrd="0" destOrd="0" presId="urn:microsoft.com/office/officeart/2016/7/layout/BasicLinearProcessNumbered"/>
    <dgm:cxn modelId="{5038CB93-E79D-4FEA-8970-CF77F3275DA7}" type="presOf" srcId="{0BA034F7-5D16-4978-8DE6-9BD754522DF8}" destId="{D0586E3D-BE63-463B-B56A-7D16055A7ED2}" srcOrd="0" destOrd="0" presId="urn:microsoft.com/office/officeart/2016/7/layout/BasicLinearProcessNumbered"/>
    <dgm:cxn modelId="{DDF2A2A7-892C-4F82-9B01-FF1076520F44}" srcId="{0BA034F7-5D16-4978-8DE6-9BD754522DF8}" destId="{32AADE4B-793D-4959-8B32-57BC3CC51933}" srcOrd="0" destOrd="0" parTransId="{E800CDE7-95F5-4F56-A91F-5D0D2ED40522}" sibTransId="{061A3A78-9B4A-41CD-8175-65637A14FC97}"/>
    <dgm:cxn modelId="{74B4DFB2-01AC-45C0-AFDD-251E77B7CBE6}" type="presOf" srcId="{6A23F1FB-6A23-4CA2-9B71-4930328177BB}" destId="{E97EFE83-B5F4-4631-889C-C743589FD8B3}" srcOrd="1" destOrd="0" presId="urn:microsoft.com/office/officeart/2016/7/layout/BasicLinearProcessNumbered"/>
    <dgm:cxn modelId="{E9C7ECD3-2486-43A2-AA8B-E08348183AD0}" type="presOf" srcId="{32AADE4B-793D-4959-8B32-57BC3CC51933}" destId="{3EF7CC6E-130E-4359-8F64-760A54710B42}" srcOrd="1" destOrd="0" presId="urn:microsoft.com/office/officeart/2016/7/layout/BasicLinearProcessNumbered"/>
    <dgm:cxn modelId="{EDFA74E3-B0E8-4A71-96E0-ECE3A1D94633}" type="presOf" srcId="{32AADE4B-793D-4959-8B32-57BC3CC51933}" destId="{D664EDE5-8218-486F-98E6-5EA3087E6459}" srcOrd="0" destOrd="0" presId="urn:microsoft.com/office/officeart/2016/7/layout/BasicLinearProcessNumbered"/>
    <dgm:cxn modelId="{433EF2F0-CE39-4791-91C6-5ABC16C24B26}" type="presOf" srcId="{686E0BFD-1969-4EF4-9901-E1E03F58CFD8}" destId="{5F443418-DE1B-42A1-A4F4-3FA76ABF6B9F}" srcOrd="1" destOrd="0" presId="urn:microsoft.com/office/officeart/2016/7/layout/BasicLinearProcessNumbered"/>
    <dgm:cxn modelId="{6E48F4CF-8460-4A27-AAE8-8D8E1365B821}" type="presParOf" srcId="{D0586E3D-BE63-463B-B56A-7D16055A7ED2}" destId="{F8A8CA4B-1A78-4D98-B849-F1AFD9BC314A}" srcOrd="0" destOrd="0" presId="urn:microsoft.com/office/officeart/2016/7/layout/BasicLinearProcessNumbered"/>
    <dgm:cxn modelId="{03182B72-2B4F-43CD-9836-FABBB7B63778}" type="presParOf" srcId="{F8A8CA4B-1A78-4D98-B849-F1AFD9BC314A}" destId="{D664EDE5-8218-486F-98E6-5EA3087E6459}" srcOrd="0" destOrd="0" presId="urn:microsoft.com/office/officeart/2016/7/layout/BasicLinearProcessNumbered"/>
    <dgm:cxn modelId="{F89DC524-80A9-4E4B-88FA-FEF87B3F5174}" type="presParOf" srcId="{F8A8CA4B-1A78-4D98-B849-F1AFD9BC314A}" destId="{A58E5788-B1E4-4F59-BBA1-F79F7D112303}" srcOrd="1" destOrd="0" presId="urn:microsoft.com/office/officeart/2016/7/layout/BasicLinearProcessNumbered"/>
    <dgm:cxn modelId="{CB86B0F2-83D4-43CC-BE4E-051EAAD2316C}" type="presParOf" srcId="{F8A8CA4B-1A78-4D98-B849-F1AFD9BC314A}" destId="{BB090CFE-1C73-409C-9E28-E0A82C35C5E5}" srcOrd="2" destOrd="0" presId="urn:microsoft.com/office/officeart/2016/7/layout/BasicLinearProcessNumbered"/>
    <dgm:cxn modelId="{E8B32CF8-A84D-40D7-B4C9-CE6C22B045E6}" type="presParOf" srcId="{F8A8CA4B-1A78-4D98-B849-F1AFD9BC314A}" destId="{3EF7CC6E-130E-4359-8F64-760A54710B42}" srcOrd="3" destOrd="0" presId="urn:microsoft.com/office/officeart/2016/7/layout/BasicLinearProcessNumbered"/>
    <dgm:cxn modelId="{DE268F50-0AC4-4486-A016-EB6C8FE729A8}" type="presParOf" srcId="{D0586E3D-BE63-463B-B56A-7D16055A7ED2}" destId="{D9CA9F03-1527-443A-B2FE-3AE340677865}" srcOrd="1" destOrd="0" presId="urn:microsoft.com/office/officeart/2016/7/layout/BasicLinearProcessNumbered"/>
    <dgm:cxn modelId="{CC08A3FA-187A-4B18-913E-524616077D8D}" type="presParOf" srcId="{D0586E3D-BE63-463B-B56A-7D16055A7ED2}" destId="{FEE69C51-E7A7-4C4B-81D1-32BEB69961EB}" srcOrd="2" destOrd="0" presId="urn:microsoft.com/office/officeart/2016/7/layout/BasicLinearProcessNumbered"/>
    <dgm:cxn modelId="{286D96E1-6A3D-4850-B011-3FA7E4C4CE5F}" type="presParOf" srcId="{FEE69C51-E7A7-4C4B-81D1-32BEB69961EB}" destId="{B6CD83CB-4902-4F9F-82F3-2A4602E68665}" srcOrd="0" destOrd="0" presId="urn:microsoft.com/office/officeart/2016/7/layout/BasicLinearProcessNumbered"/>
    <dgm:cxn modelId="{8177505C-9B51-45C6-A875-5FF8F5487DAB}" type="presParOf" srcId="{FEE69C51-E7A7-4C4B-81D1-32BEB69961EB}" destId="{56FD73CD-9738-425C-B3F5-F4DD62C9591E}" srcOrd="1" destOrd="0" presId="urn:microsoft.com/office/officeart/2016/7/layout/BasicLinearProcessNumbered"/>
    <dgm:cxn modelId="{3D877F3B-D4C6-4517-AF57-B3CB81BB45FB}" type="presParOf" srcId="{FEE69C51-E7A7-4C4B-81D1-32BEB69961EB}" destId="{7CC3B3B3-0B51-41B4-AAE8-FE0C1411F948}" srcOrd="2" destOrd="0" presId="urn:microsoft.com/office/officeart/2016/7/layout/BasicLinearProcessNumbered"/>
    <dgm:cxn modelId="{A1A0D428-E58C-41BC-8BD5-F4FB10FDAECA}" type="presParOf" srcId="{FEE69C51-E7A7-4C4B-81D1-32BEB69961EB}" destId="{6B3833AF-21B2-490D-A7AC-851767919A39}" srcOrd="3" destOrd="0" presId="urn:microsoft.com/office/officeart/2016/7/layout/BasicLinearProcessNumbered"/>
    <dgm:cxn modelId="{68B9B90C-08DE-40E4-980E-49F15FE0A363}" type="presParOf" srcId="{D0586E3D-BE63-463B-B56A-7D16055A7ED2}" destId="{BA818DFE-F45E-4D00-8CFC-86E7086023F3}" srcOrd="3" destOrd="0" presId="urn:microsoft.com/office/officeart/2016/7/layout/BasicLinearProcessNumbered"/>
    <dgm:cxn modelId="{C82BF3AA-615A-451A-8E58-EDF19AFCAAEF}" type="presParOf" srcId="{D0586E3D-BE63-463B-B56A-7D16055A7ED2}" destId="{1B0EC5E8-C08D-4B1F-A873-CD88834F0FB6}" srcOrd="4" destOrd="0" presId="urn:microsoft.com/office/officeart/2016/7/layout/BasicLinearProcessNumbered"/>
    <dgm:cxn modelId="{BC3D9689-D1E1-48AF-AA63-8CBAB71F693F}" type="presParOf" srcId="{1B0EC5E8-C08D-4B1F-A873-CD88834F0FB6}" destId="{DFB4B0F0-C798-4B2A-8100-112976E27B2A}" srcOrd="0" destOrd="0" presId="urn:microsoft.com/office/officeart/2016/7/layout/BasicLinearProcessNumbered"/>
    <dgm:cxn modelId="{921B22F7-FF54-417F-B9F4-31EAF51C808A}" type="presParOf" srcId="{1B0EC5E8-C08D-4B1F-A873-CD88834F0FB6}" destId="{DEB1680F-C441-4984-9B5B-ED6C611392E5}" srcOrd="1" destOrd="0" presId="urn:microsoft.com/office/officeart/2016/7/layout/BasicLinearProcessNumbered"/>
    <dgm:cxn modelId="{E6004C96-C28B-4CB4-A864-FAD7F4299239}" type="presParOf" srcId="{1B0EC5E8-C08D-4B1F-A873-CD88834F0FB6}" destId="{2F3798A6-084C-4CE6-9F72-E2BC89279655}" srcOrd="2" destOrd="0" presId="urn:microsoft.com/office/officeart/2016/7/layout/BasicLinearProcessNumbered"/>
    <dgm:cxn modelId="{9721D232-FAB2-4BBF-869F-2F29FDA36C08}" type="presParOf" srcId="{1B0EC5E8-C08D-4B1F-A873-CD88834F0FB6}" destId="{E97EFE83-B5F4-4631-889C-C743589FD8B3}" srcOrd="3" destOrd="0" presId="urn:microsoft.com/office/officeart/2016/7/layout/BasicLinearProcessNumbered"/>
    <dgm:cxn modelId="{39B2C3A9-C052-45A7-ABCB-1B408BB03D08}" type="presParOf" srcId="{D0586E3D-BE63-463B-B56A-7D16055A7ED2}" destId="{FCB4F206-4963-4164-B8D8-089AA59FF961}" srcOrd="5" destOrd="0" presId="urn:microsoft.com/office/officeart/2016/7/layout/BasicLinearProcessNumbered"/>
    <dgm:cxn modelId="{D3D99337-5883-4C7C-83C9-E048DC76086C}" type="presParOf" srcId="{D0586E3D-BE63-463B-B56A-7D16055A7ED2}" destId="{2C51902F-F2B4-4001-9C1F-BC23B9D18922}" srcOrd="6" destOrd="0" presId="urn:microsoft.com/office/officeart/2016/7/layout/BasicLinearProcessNumbered"/>
    <dgm:cxn modelId="{2BF714DE-1AB3-4D45-B883-0E9C7B2A6D5D}" type="presParOf" srcId="{2C51902F-F2B4-4001-9C1F-BC23B9D18922}" destId="{350E25F5-E8EB-4F2B-9054-59410D433A39}" srcOrd="0" destOrd="0" presId="urn:microsoft.com/office/officeart/2016/7/layout/BasicLinearProcessNumbered"/>
    <dgm:cxn modelId="{51330E34-D1D3-4BB1-98CE-E2B75911998E}" type="presParOf" srcId="{2C51902F-F2B4-4001-9C1F-BC23B9D18922}" destId="{58DC28FC-946E-4F29-BE10-E5E7A9ABD7B0}" srcOrd="1" destOrd="0" presId="urn:microsoft.com/office/officeart/2016/7/layout/BasicLinearProcessNumbered"/>
    <dgm:cxn modelId="{C88C4A8E-4461-4A6A-97AC-016E17986667}" type="presParOf" srcId="{2C51902F-F2B4-4001-9C1F-BC23B9D18922}" destId="{6D6DDECF-2723-47EE-A176-D4FE2D8B07BC}" srcOrd="2" destOrd="0" presId="urn:microsoft.com/office/officeart/2016/7/layout/BasicLinearProcessNumbered"/>
    <dgm:cxn modelId="{1C78C54C-58EB-4B5C-B508-C12F2BD4A33D}" type="presParOf" srcId="{2C51902F-F2B4-4001-9C1F-BC23B9D18922}" destId="{5F443418-DE1B-42A1-A4F4-3FA76ABF6B9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71B0D2-61AD-426E-9B3C-9FCBD8E25DDF}"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417ABDC6-4F7C-4DA3-AFB8-CC03069CE7F6}">
      <dgm:prSet/>
      <dgm:spPr/>
      <dgm:t>
        <a:bodyPr/>
        <a:lstStyle/>
        <a:p>
          <a:r>
            <a:rPr lang="en-AU"/>
            <a:t>Sex in history only respectable from the 1960s</a:t>
          </a:r>
          <a:endParaRPr lang="en-US"/>
        </a:p>
      </dgm:t>
    </dgm:pt>
    <dgm:pt modelId="{159597F3-1BDC-44DF-86B0-B2C48050AAD4}" type="parTrans" cxnId="{0582A4F4-5868-43DA-A67C-73A8FC013AB7}">
      <dgm:prSet/>
      <dgm:spPr/>
      <dgm:t>
        <a:bodyPr/>
        <a:lstStyle/>
        <a:p>
          <a:endParaRPr lang="en-US"/>
        </a:p>
      </dgm:t>
    </dgm:pt>
    <dgm:pt modelId="{35D80FC5-5B07-4248-9173-2C3EC0066B44}" type="sibTrans" cxnId="{0582A4F4-5868-43DA-A67C-73A8FC013AB7}">
      <dgm:prSet/>
      <dgm:spPr/>
      <dgm:t>
        <a:bodyPr/>
        <a:lstStyle/>
        <a:p>
          <a:endParaRPr lang="en-US"/>
        </a:p>
      </dgm:t>
    </dgm:pt>
    <dgm:pt modelId="{7D824E47-4DBA-48E3-A44B-767CEFD9449B}">
      <dgm:prSet/>
      <dgm:spPr/>
      <dgm:t>
        <a:bodyPr/>
        <a:lstStyle/>
        <a:p>
          <a:r>
            <a:rPr lang="en-AU"/>
            <a:t>The rise of social history gave impetus to sexuality narratives</a:t>
          </a:r>
          <a:endParaRPr lang="en-US"/>
        </a:p>
      </dgm:t>
    </dgm:pt>
    <dgm:pt modelId="{65978E1F-3598-4C53-8472-A50FA6A59323}" type="parTrans" cxnId="{88B2A9D4-D6C4-47DD-BD04-059DA8283F94}">
      <dgm:prSet/>
      <dgm:spPr/>
      <dgm:t>
        <a:bodyPr/>
        <a:lstStyle/>
        <a:p>
          <a:endParaRPr lang="en-US"/>
        </a:p>
      </dgm:t>
    </dgm:pt>
    <dgm:pt modelId="{44E2480D-1220-418F-8880-01107A03085E}" type="sibTrans" cxnId="{88B2A9D4-D6C4-47DD-BD04-059DA8283F94}">
      <dgm:prSet/>
      <dgm:spPr/>
      <dgm:t>
        <a:bodyPr/>
        <a:lstStyle/>
        <a:p>
          <a:endParaRPr lang="en-US"/>
        </a:p>
      </dgm:t>
    </dgm:pt>
    <dgm:pt modelId="{C0D06A2C-4421-46EB-998B-7CF0F5A93F91}">
      <dgm:prSet/>
      <dgm:spPr/>
      <dgm:t>
        <a:bodyPr/>
        <a:lstStyle/>
        <a:p>
          <a:r>
            <a:rPr lang="en-AU"/>
            <a:t>Feminism was key to putting sexuality and gender at the core of historical narrative</a:t>
          </a:r>
          <a:endParaRPr lang="en-US"/>
        </a:p>
      </dgm:t>
    </dgm:pt>
    <dgm:pt modelId="{94D29F57-548D-49ED-9A5D-D01851EEC718}" type="parTrans" cxnId="{5FBFA8FC-83E8-4C08-BB91-1432060271DA}">
      <dgm:prSet/>
      <dgm:spPr/>
      <dgm:t>
        <a:bodyPr/>
        <a:lstStyle/>
        <a:p>
          <a:endParaRPr lang="en-US"/>
        </a:p>
      </dgm:t>
    </dgm:pt>
    <dgm:pt modelId="{38048BCA-4307-46BF-8302-015097AD3843}" type="sibTrans" cxnId="{5FBFA8FC-83E8-4C08-BB91-1432060271DA}">
      <dgm:prSet/>
      <dgm:spPr/>
      <dgm:t>
        <a:bodyPr/>
        <a:lstStyle/>
        <a:p>
          <a:endParaRPr lang="en-US"/>
        </a:p>
      </dgm:t>
    </dgm:pt>
    <dgm:pt modelId="{8C3EA4C5-31C3-4ECA-BE99-BD394AE352E0}">
      <dgm:prSet/>
      <dgm:spPr/>
      <dgm:t>
        <a:bodyPr/>
        <a:lstStyle/>
        <a:p>
          <a:r>
            <a:rPr lang="en-AU"/>
            <a:t>By the 1970s sexuality came to be seen as  a </a:t>
          </a:r>
          <a:r>
            <a:rPr lang="en-AU" i="1"/>
            <a:t>social </a:t>
          </a:r>
          <a:r>
            <a:rPr lang="en-AU"/>
            <a:t>phenomenon</a:t>
          </a:r>
          <a:endParaRPr lang="en-US"/>
        </a:p>
      </dgm:t>
    </dgm:pt>
    <dgm:pt modelId="{5D9673C1-2C85-4515-80FE-ABF996C82E02}" type="parTrans" cxnId="{D8204B83-F757-4266-B440-B7C05420639E}">
      <dgm:prSet/>
      <dgm:spPr/>
      <dgm:t>
        <a:bodyPr/>
        <a:lstStyle/>
        <a:p>
          <a:endParaRPr lang="en-US"/>
        </a:p>
      </dgm:t>
    </dgm:pt>
    <dgm:pt modelId="{E639144F-972B-4B42-BD0E-BAFD9D602E5F}" type="sibTrans" cxnId="{D8204B83-F757-4266-B440-B7C05420639E}">
      <dgm:prSet/>
      <dgm:spPr/>
      <dgm:t>
        <a:bodyPr/>
        <a:lstStyle/>
        <a:p>
          <a:endParaRPr lang="en-US"/>
        </a:p>
      </dgm:t>
    </dgm:pt>
    <dgm:pt modelId="{E25BFD91-1644-4013-8372-AA0221EDBFDF}" type="pres">
      <dgm:prSet presAssocID="{D371B0D2-61AD-426E-9B3C-9FCBD8E25DDF}" presName="linear" presStyleCnt="0">
        <dgm:presLayoutVars>
          <dgm:animLvl val="lvl"/>
          <dgm:resizeHandles val="exact"/>
        </dgm:presLayoutVars>
      </dgm:prSet>
      <dgm:spPr/>
    </dgm:pt>
    <dgm:pt modelId="{E43A32C3-529E-4963-99AB-12E3787913B7}" type="pres">
      <dgm:prSet presAssocID="{417ABDC6-4F7C-4DA3-AFB8-CC03069CE7F6}" presName="parentText" presStyleLbl="node1" presStyleIdx="0" presStyleCnt="4">
        <dgm:presLayoutVars>
          <dgm:chMax val="0"/>
          <dgm:bulletEnabled val="1"/>
        </dgm:presLayoutVars>
      </dgm:prSet>
      <dgm:spPr/>
    </dgm:pt>
    <dgm:pt modelId="{A17D84CA-2FA5-429A-AB3E-8779086E6733}" type="pres">
      <dgm:prSet presAssocID="{35D80FC5-5B07-4248-9173-2C3EC0066B44}" presName="spacer" presStyleCnt="0"/>
      <dgm:spPr/>
    </dgm:pt>
    <dgm:pt modelId="{B8DD9B26-99FF-4E45-A101-ED0BD61668ED}" type="pres">
      <dgm:prSet presAssocID="{7D824E47-4DBA-48E3-A44B-767CEFD9449B}" presName="parentText" presStyleLbl="node1" presStyleIdx="1" presStyleCnt="4">
        <dgm:presLayoutVars>
          <dgm:chMax val="0"/>
          <dgm:bulletEnabled val="1"/>
        </dgm:presLayoutVars>
      </dgm:prSet>
      <dgm:spPr/>
    </dgm:pt>
    <dgm:pt modelId="{E6BB0F0C-ECAD-4996-B8B2-3993CF155DE4}" type="pres">
      <dgm:prSet presAssocID="{44E2480D-1220-418F-8880-01107A03085E}" presName="spacer" presStyleCnt="0"/>
      <dgm:spPr/>
    </dgm:pt>
    <dgm:pt modelId="{5EE9C646-B69E-40DD-A103-78174075EB6B}" type="pres">
      <dgm:prSet presAssocID="{C0D06A2C-4421-46EB-998B-7CF0F5A93F91}" presName="parentText" presStyleLbl="node1" presStyleIdx="2" presStyleCnt="4">
        <dgm:presLayoutVars>
          <dgm:chMax val="0"/>
          <dgm:bulletEnabled val="1"/>
        </dgm:presLayoutVars>
      </dgm:prSet>
      <dgm:spPr/>
    </dgm:pt>
    <dgm:pt modelId="{A93F7640-6045-489D-8991-18ABB1D5CEC5}" type="pres">
      <dgm:prSet presAssocID="{38048BCA-4307-46BF-8302-015097AD3843}" presName="spacer" presStyleCnt="0"/>
      <dgm:spPr/>
    </dgm:pt>
    <dgm:pt modelId="{C009BB72-C7DF-4EB8-AA76-A4C244606886}" type="pres">
      <dgm:prSet presAssocID="{8C3EA4C5-31C3-4ECA-BE99-BD394AE352E0}" presName="parentText" presStyleLbl="node1" presStyleIdx="3" presStyleCnt="4">
        <dgm:presLayoutVars>
          <dgm:chMax val="0"/>
          <dgm:bulletEnabled val="1"/>
        </dgm:presLayoutVars>
      </dgm:prSet>
      <dgm:spPr/>
    </dgm:pt>
  </dgm:ptLst>
  <dgm:cxnLst>
    <dgm:cxn modelId="{D476D821-0CF1-48B7-AA32-70516AE50415}" type="presOf" srcId="{8C3EA4C5-31C3-4ECA-BE99-BD394AE352E0}" destId="{C009BB72-C7DF-4EB8-AA76-A4C244606886}" srcOrd="0" destOrd="0" presId="urn:microsoft.com/office/officeart/2005/8/layout/vList2"/>
    <dgm:cxn modelId="{B2B12C56-A527-4879-91C8-6E201008936E}" type="presOf" srcId="{D371B0D2-61AD-426E-9B3C-9FCBD8E25DDF}" destId="{E25BFD91-1644-4013-8372-AA0221EDBFDF}" srcOrd="0" destOrd="0" presId="urn:microsoft.com/office/officeart/2005/8/layout/vList2"/>
    <dgm:cxn modelId="{65608382-8409-431F-AA59-4945063DDA0C}" type="presOf" srcId="{417ABDC6-4F7C-4DA3-AFB8-CC03069CE7F6}" destId="{E43A32C3-529E-4963-99AB-12E3787913B7}" srcOrd="0" destOrd="0" presId="urn:microsoft.com/office/officeart/2005/8/layout/vList2"/>
    <dgm:cxn modelId="{D8204B83-F757-4266-B440-B7C05420639E}" srcId="{D371B0D2-61AD-426E-9B3C-9FCBD8E25DDF}" destId="{8C3EA4C5-31C3-4ECA-BE99-BD394AE352E0}" srcOrd="3" destOrd="0" parTransId="{5D9673C1-2C85-4515-80FE-ABF996C82E02}" sibTransId="{E639144F-972B-4B42-BD0E-BAFD9D602E5F}"/>
    <dgm:cxn modelId="{EDC6A78E-0AC3-4E28-9305-B2E446C70D26}" type="presOf" srcId="{7D824E47-4DBA-48E3-A44B-767CEFD9449B}" destId="{B8DD9B26-99FF-4E45-A101-ED0BD61668ED}" srcOrd="0" destOrd="0" presId="urn:microsoft.com/office/officeart/2005/8/layout/vList2"/>
    <dgm:cxn modelId="{88B2A9D4-D6C4-47DD-BD04-059DA8283F94}" srcId="{D371B0D2-61AD-426E-9B3C-9FCBD8E25DDF}" destId="{7D824E47-4DBA-48E3-A44B-767CEFD9449B}" srcOrd="1" destOrd="0" parTransId="{65978E1F-3598-4C53-8472-A50FA6A59323}" sibTransId="{44E2480D-1220-418F-8880-01107A03085E}"/>
    <dgm:cxn modelId="{3641A2ED-1D55-45BD-A4A7-A75BCE7A11F0}" type="presOf" srcId="{C0D06A2C-4421-46EB-998B-7CF0F5A93F91}" destId="{5EE9C646-B69E-40DD-A103-78174075EB6B}" srcOrd="0" destOrd="0" presId="urn:microsoft.com/office/officeart/2005/8/layout/vList2"/>
    <dgm:cxn modelId="{0582A4F4-5868-43DA-A67C-73A8FC013AB7}" srcId="{D371B0D2-61AD-426E-9B3C-9FCBD8E25DDF}" destId="{417ABDC6-4F7C-4DA3-AFB8-CC03069CE7F6}" srcOrd="0" destOrd="0" parTransId="{159597F3-1BDC-44DF-86B0-B2C48050AAD4}" sibTransId="{35D80FC5-5B07-4248-9173-2C3EC0066B44}"/>
    <dgm:cxn modelId="{5FBFA8FC-83E8-4C08-BB91-1432060271DA}" srcId="{D371B0D2-61AD-426E-9B3C-9FCBD8E25DDF}" destId="{C0D06A2C-4421-46EB-998B-7CF0F5A93F91}" srcOrd="2" destOrd="0" parTransId="{94D29F57-548D-49ED-9A5D-D01851EEC718}" sibTransId="{38048BCA-4307-46BF-8302-015097AD3843}"/>
    <dgm:cxn modelId="{1EF1679E-1350-43A0-91F3-AB87FAE228AF}" type="presParOf" srcId="{E25BFD91-1644-4013-8372-AA0221EDBFDF}" destId="{E43A32C3-529E-4963-99AB-12E3787913B7}" srcOrd="0" destOrd="0" presId="urn:microsoft.com/office/officeart/2005/8/layout/vList2"/>
    <dgm:cxn modelId="{AE3B29D5-0EDF-44C0-9FBD-D2DA486CB09C}" type="presParOf" srcId="{E25BFD91-1644-4013-8372-AA0221EDBFDF}" destId="{A17D84CA-2FA5-429A-AB3E-8779086E6733}" srcOrd="1" destOrd="0" presId="urn:microsoft.com/office/officeart/2005/8/layout/vList2"/>
    <dgm:cxn modelId="{462E784C-39C2-4B52-AE67-73EA1BA0D472}" type="presParOf" srcId="{E25BFD91-1644-4013-8372-AA0221EDBFDF}" destId="{B8DD9B26-99FF-4E45-A101-ED0BD61668ED}" srcOrd="2" destOrd="0" presId="urn:microsoft.com/office/officeart/2005/8/layout/vList2"/>
    <dgm:cxn modelId="{756F2272-BC04-498C-9FA9-5284B43C3BA4}" type="presParOf" srcId="{E25BFD91-1644-4013-8372-AA0221EDBFDF}" destId="{E6BB0F0C-ECAD-4996-B8B2-3993CF155DE4}" srcOrd="3" destOrd="0" presId="urn:microsoft.com/office/officeart/2005/8/layout/vList2"/>
    <dgm:cxn modelId="{2D63BDC7-F097-4BE5-B3B2-08A680D2CF57}" type="presParOf" srcId="{E25BFD91-1644-4013-8372-AA0221EDBFDF}" destId="{5EE9C646-B69E-40DD-A103-78174075EB6B}" srcOrd="4" destOrd="0" presId="urn:microsoft.com/office/officeart/2005/8/layout/vList2"/>
    <dgm:cxn modelId="{AC1FCC53-3557-4A8F-B7F6-E28F6688BE5F}" type="presParOf" srcId="{E25BFD91-1644-4013-8372-AA0221EDBFDF}" destId="{A93F7640-6045-489D-8991-18ABB1D5CEC5}" srcOrd="5" destOrd="0" presId="urn:microsoft.com/office/officeart/2005/8/layout/vList2"/>
    <dgm:cxn modelId="{547D7DE1-F3BC-4FDD-AB11-98F8E271461F}" type="presParOf" srcId="{E25BFD91-1644-4013-8372-AA0221EDBFDF}" destId="{C009BB72-C7DF-4EB8-AA76-A4C244606886}"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1C7C7A-E941-41FA-AF2C-B5B0A3FD0A4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8FA4E0BB-C861-409D-86E4-9E3723A30CD1}">
      <dgm:prSet/>
      <dgm:spPr/>
      <dgm:t>
        <a:bodyPr/>
        <a:lstStyle/>
        <a:p>
          <a:r>
            <a:rPr lang="en-AU"/>
            <a:t>Traditional theories</a:t>
          </a:r>
          <a:endParaRPr lang="en-US"/>
        </a:p>
      </dgm:t>
    </dgm:pt>
    <dgm:pt modelId="{FEB403E0-C354-4325-981F-4880E8025B1F}" type="parTrans" cxnId="{E2645E3D-3E7A-495B-8B45-813BF69FC6A0}">
      <dgm:prSet/>
      <dgm:spPr/>
      <dgm:t>
        <a:bodyPr/>
        <a:lstStyle/>
        <a:p>
          <a:endParaRPr lang="en-US"/>
        </a:p>
      </dgm:t>
    </dgm:pt>
    <dgm:pt modelId="{2BD809A9-CBC2-4B72-8FC2-5470CE029CA8}" type="sibTrans" cxnId="{E2645E3D-3E7A-495B-8B45-813BF69FC6A0}">
      <dgm:prSet/>
      <dgm:spPr/>
      <dgm:t>
        <a:bodyPr/>
        <a:lstStyle/>
        <a:p>
          <a:endParaRPr lang="en-US"/>
        </a:p>
      </dgm:t>
    </dgm:pt>
    <dgm:pt modelId="{34E5D032-5B59-49B3-9467-556AF4EEE148}">
      <dgm:prSet/>
      <dgm:spPr/>
      <dgm:t>
        <a:bodyPr/>
        <a:lstStyle/>
        <a:p>
          <a:r>
            <a:rPr lang="en-AU" dirty="0"/>
            <a:t>Objectivist</a:t>
          </a:r>
          <a:endParaRPr lang="en-US" dirty="0"/>
        </a:p>
      </dgm:t>
    </dgm:pt>
    <dgm:pt modelId="{BF132931-0CFB-4024-820F-D1A8E597EA92}" type="parTrans" cxnId="{8BAFFF09-F0D9-4A97-B160-80191E950C54}">
      <dgm:prSet/>
      <dgm:spPr/>
      <dgm:t>
        <a:bodyPr/>
        <a:lstStyle/>
        <a:p>
          <a:endParaRPr lang="en-US"/>
        </a:p>
      </dgm:t>
    </dgm:pt>
    <dgm:pt modelId="{00365DEE-960C-4024-A114-88C79F75072B}" type="sibTrans" cxnId="{8BAFFF09-F0D9-4A97-B160-80191E950C54}">
      <dgm:prSet/>
      <dgm:spPr/>
      <dgm:t>
        <a:bodyPr/>
        <a:lstStyle/>
        <a:p>
          <a:endParaRPr lang="en-US"/>
        </a:p>
      </dgm:t>
    </dgm:pt>
    <dgm:pt modelId="{3AC79E78-C913-4724-BEF4-37D47BAE3EEF}">
      <dgm:prSet/>
      <dgm:spPr/>
      <dgm:t>
        <a:bodyPr/>
        <a:lstStyle/>
        <a:p>
          <a:r>
            <a:rPr lang="en-AU" dirty="0"/>
            <a:t>Constructivist</a:t>
          </a:r>
          <a:endParaRPr lang="en-US" dirty="0"/>
        </a:p>
      </dgm:t>
    </dgm:pt>
    <dgm:pt modelId="{A496482B-FAAB-4549-817D-92AE22E34FE9}" type="parTrans" cxnId="{D40EB34D-73BB-4164-B06E-4E8E31DCBAC0}">
      <dgm:prSet/>
      <dgm:spPr/>
      <dgm:t>
        <a:bodyPr/>
        <a:lstStyle/>
        <a:p>
          <a:endParaRPr lang="en-US"/>
        </a:p>
      </dgm:t>
    </dgm:pt>
    <dgm:pt modelId="{2EB778BE-EF40-4CAC-A0CB-FBE66F754109}" type="sibTrans" cxnId="{D40EB34D-73BB-4164-B06E-4E8E31DCBAC0}">
      <dgm:prSet/>
      <dgm:spPr/>
      <dgm:t>
        <a:bodyPr/>
        <a:lstStyle/>
        <a:p>
          <a:endParaRPr lang="en-US"/>
        </a:p>
      </dgm:t>
    </dgm:pt>
    <dgm:pt modelId="{2AFF7E3B-71FE-4805-84B6-60F7D9DCFA4C}">
      <dgm:prSet/>
      <dgm:spPr/>
      <dgm:t>
        <a:bodyPr/>
        <a:lstStyle/>
        <a:p>
          <a:r>
            <a:rPr lang="en-AU"/>
            <a:t>Adut’s Theory of Scandal</a:t>
          </a:r>
          <a:endParaRPr lang="en-US"/>
        </a:p>
      </dgm:t>
    </dgm:pt>
    <dgm:pt modelId="{BDF9E0AC-D1EC-4B16-8EAD-C673276A81BA}" type="parTrans" cxnId="{4C1F67AA-75C1-40ED-B70A-237BE1F5C22F}">
      <dgm:prSet/>
      <dgm:spPr/>
      <dgm:t>
        <a:bodyPr/>
        <a:lstStyle/>
        <a:p>
          <a:endParaRPr lang="en-US"/>
        </a:p>
      </dgm:t>
    </dgm:pt>
    <dgm:pt modelId="{EFA07B61-3D97-4C11-AA3E-69E2FDBBEDF0}" type="sibTrans" cxnId="{4C1F67AA-75C1-40ED-B70A-237BE1F5C22F}">
      <dgm:prSet/>
      <dgm:spPr/>
      <dgm:t>
        <a:bodyPr/>
        <a:lstStyle/>
        <a:p>
          <a:endParaRPr lang="en-US"/>
        </a:p>
      </dgm:t>
    </dgm:pt>
    <dgm:pt modelId="{9FF550F6-D919-48D8-A64A-1B5619362972}">
      <dgm:prSet/>
      <dgm:spPr/>
      <dgm:t>
        <a:bodyPr/>
        <a:lstStyle/>
        <a:p>
          <a:r>
            <a:rPr lang="en-AU"/>
            <a:t>Publicity is a critical variable</a:t>
          </a:r>
          <a:endParaRPr lang="en-US"/>
        </a:p>
      </dgm:t>
    </dgm:pt>
    <dgm:pt modelId="{63233EFA-6385-430F-92DC-FB349EA46888}" type="parTrans" cxnId="{2CE47955-F703-4A6E-A3ED-938C167BA377}">
      <dgm:prSet/>
      <dgm:spPr/>
      <dgm:t>
        <a:bodyPr/>
        <a:lstStyle/>
        <a:p>
          <a:endParaRPr lang="en-US"/>
        </a:p>
      </dgm:t>
    </dgm:pt>
    <dgm:pt modelId="{B0FBF181-63CE-4782-801D-B0A2AF755A0B}" type="sibTrans" cxnId="{2CE47955-F703-4A6E-A3ED-938C167BA377}">
      <dgm:prSet/>
      <dgm:spPr/>
      <dgm:t>
        <a:bodyPr/>
        <a:lstStyle/>
        <a:p>
          <a:endParaRPr lang="en-US"/>
        </a:p>
      </dgm:t>
    </dgm:pt>
    <dgm:pt modelId="{FF9740BB-E2EA-471D-813C-0423A58E56E3}">
      <dgm:prSet/>
      <dgm:spPr/>
      <dgm:t>
        <a:bodyPr/>
        <a:lstStyle/>
        <a:p>
          <a:r>
            <a:rPr lang="en-AU"/>
            <a:t>Public response is the driving force</a:t>
          </a:r>
          <a:endParaRPr lang="en-US"/>
        </a:p>
      </dgm:t>
    </dgm:pt>
    <dgm:pt modelId="{97384CAE-7084-4EE1-A88A-4B8B4A9FC1A1}" type="parTrans" cxnId="{95F3F311-E142-4AC7-8911-033C84DF66C0}">
      <dgm:prSet/>
      <dgm:spPr/>
      <dgm:t>
        <a:bodyPr/>
        <a:lstStyle/>
        <a:p>
          <a:endParaRPr lang="en-US"/>
        </a:p>
      </dgm:t>
    </dgm:pt>
    <dgm:pt modelId="{C308A4C4-5007-42D0-8F49-DF9E9DD65169}" type="sibTrans" cxnId="{95F3F311-E142-4AC7-8911-033C84DF66C0}">
      <dgm:prSet/>
      <dgm:spPr/>
      <dgm:t>
        <a:bodyPr/>
        <a:lstStyle/>
        <a:p>
          <a:endParaRPr lang="en-US"/>
        </a:p>
      </dgm:t>
    </dgm:pt>
    <dgm:pt modelId="{88FDDD4A-8F71-420A-8DC8-346CA6F3A2E1}">
      <dgm:prSet/>
      <dgm:spPr/>
      <dgm:t>
        <a:bodyPr/>
        <a:lstStyle/>
        <a:p>
          <a:r>
            <a:rPr lang="en-AU"/>
            <a:t>Can be exacerbated by:</a:t>
          </a:r>
          <a:endParaRPr lang="en-US"/>
        </a:p>
      </dgm:t>
    </dgm:pt>
    <dgm:pt modelId="{2311531B-B2EF-4052-9F51-84FEAC5C628D}" type="parTrans" cxnId="{77FEE0C0-E534-4FD6-A1BD-C8316DD70611}">
      <dgm:prSet/>
      <dgm:spPr/>
      <dgm:t>
        <a:bodyPr/>
        <a:lstStyle/>
        <a:p>
          <a:endParaRPr lang="en-US"/>
        </a:p>
      </dgm:t>
    </dgm:pt>
    <dgm:pt modelId="{3BBE5F55-E69D-4897-B35B-D820288AE681}" type="sibTrans" cxnId="{77FEE0C0-E534-4FD6-A1BD-C8316DD70611}">
      <dgm:prSet/>
      <dgm:spPr/>
      <dgm:t>
        <a:bodyPr/>
        <a:lstStyle/>
        <a:p>
          <a:endParaRPr lang="en-US"/>
        </a:p>
      </dgm:t>
    </dgm:pt>
    <dgm:pt modelId="{E3BBA448-9637-4423-B1FE-1F104CA65304}">
      <dgm:prSet/>
      <dgm:spPr/>
      <dgm:t>
        <a:bodyPr/>
        <a:lstStyle/>
        <a:p>
          <a:r>
            <a:rPr lang="en-AU"/>
            <a:t>Status of the transgressor</a:t>
          </a:r>
          <a:endParaRPr lang="en-US"/>
        </a:p>
      </dgm:t>
    </dgm:pt>
    <dgm:pt modelId="{EEC2BC27-1D26-44A3-AA40-24475C7248FA}" type="parTrans" cxnId="{57A140DC-55DA-41EF-B3E9-2AB4DD15C264}">
      <dgm:prSet/>
      <dgm:spPr/>
      <dgm:t>
        <a:bodyPr/>
        <a:lstStyle/>
        <a:p>
          <a:endParaRPr lang="en-US"/>
        </a:p>
      </dgm:t>
    </dgm:pt>
    <dgm:pt modelId="{F6D90634-0CC7-4D93-9730-7BED0E9C55CF}" type="sibTrans" cxnId="{57A140DC-55DA-41EF-B3E9-2AB4DD15C264}">
      <dgm:prSet/>
      <dgm:spPr/>
      <dgm:t>
        <a:bodyPr/>
        <a:lstStyle/>
        <a:p>
          <a:endParaRPr lang="en-US"/>
        </a:p>
      </dgm:t>
    </dgm:pt>
    <dgm:pt modelId="{AE68AA82-50B6-4491-A0D0-EEDC2085123A}">
      <dgm:prSet/>
      <dgm:spPr/>
      <dgm:t>
        <a:bodyPr/>
        <a:lstStyle/>
        <a:p>
          <a:r>
            <a:rPr lang="en-AU"/>
            <a:t>Taboo nature of transgression</a:t>
          </a:r>
          <a:endParaRPr lang="en-US"/>
        </a:p>
      </dgm:t>
    </dgm:pt>
    <dgm:pt modelId="{3FC5F002-9DAF-4CBB-9BB7-9DB2012BE09E}" type="parTrans" cxnId="{1EF57DD5-005C-4306-B3D4-401FDD55AAAA}">
      <dgm:prSet/>
      <dgm:spPr/>
      <dgm:t>
        <a:bodyPr/>
        <a:lstStyle/>
        <a:p>
          <a:endParaRPr lang="en-US"/>
        </a:p>
      </dgm:t>
    </dgm:pt>
    <dgm:pt modelId="{96740CBB-4E88-41AE-AE38-59BFD8FD6E9D}" type="sibTrans" cxnId="{1EF57DD5-005C-4306-B3D4-401FDD55AAAA}">
      <dgm:prSet/>
      <dgm:spPr/>
      <dgm:t>
        <a:bodyPr/>
        <a:lstStyle/>
        <a:p>
          <a:endParaRPr lang="en-US"/>
        </a:p>
      </dgm:t>
    </dgm:pt>
    <dgm:pt modelId="{B8854261-D244-45CE-8C8A-706FB25CC82C}">
      <dgm:prSet/>
      <dgm:spPr/>
      <dgm:t>
        <a:bodyPr/>
        <a:lstStyle/>
        <a:p>
          <a:r>
            <a:rPr lang="en-AU"/>
            <a:t>Whether others are contaminated by the scandal</a:t>
          </a:r>
          <a:endParaRPr lang="en-US"/>
        </a:p>
      </dgm:t>
    </dgm:pt>
    <dgm:pt modelId="{764F2C0E-19FB-43EB-A26C-CA7449DA63ED}" type="parTrans" cxnId="{46954E7C-9E33-4BBA-87F5-9CA6CE220DF3}">
      <dgm:prSet/>
      <dgm:spPr/>
      <dgm:t>
        <a:bodyPr/>
        <a:lstStyle/>
        <a:p>
          <a:endParaRPr lang="en-US"/>
        </a:p>
      </dgm:t>
    </dgm:pt>
    <dgm:pt modelId="{784A6160-3C22-464C-A1A2-7A18A215318F}" type="sibTrans" cxnId="{46954E7C-9E33-4BBA-87F5-9CA6CE220DF3}">
      <dgm:prSet/>
      <dgm:spPr/>
      <dgm:t>
        <a:bodyPr/>
        <a:lstStyle/>
        <a:p>
          <a:endParaRPr lang="en-US"/>
        </a:p>
      </dgm:t>
    </dgm:pt>
    <dgm:pt modelId="{4F4F0DD9-091D-4D6A-B05D-BB39392F79E0}" type="pres">
      <dgm:prSet presAssocID="{621C7C7A-E941-41FA-AF2C-B5B0A3FD0A46}" presName="linear" presStyleCnt="0">
        <dgm:presLayoutVars>
          <dgm:dir/>
          <dgm:animLvl val="lvl"/>
          <dgm:resizeHandles val="exact"/>
        </dgm:presLayoutVars>
      </dgm:prSet>
      <dgm:spPr/>
    </dgm:pt>
    <dgm:pt modelId="{11AE3665-1057-4C04-9A9F-49E1347E6D8A}" type="pres">
      <dgm:prSet presAssocID="{8FA4E0BB-C861-409D-86E4-9E3723A30CD1}" presName="parentLin" presStyleCnt="0"/>
      <dgm:spPr/>
    </dgm:pt>
    <dgm:pt modelId="{8F6E3A3C-74D7-42D9-9AD4-53423482F20E}" type="pres">
      <dgm:prSet presAssocID="{8FA4E0BB-C861-409D-86E4-9E3723A30CD1}" presName="parentLeftMargin" presStyleLbl="node1" presStyleIdx="0" presStyleCnt="3"/>
      <dgm:spPr/>
    </dgm:pt>
    <dgm:pt modelId="{815D0EAB-FB8B-448D-AFD6-F24F552B0D2A}" type="pres">
      <dgm:prSet presAssocID="{8FA4E0BB-C861-409D-86E4-9E3723A30CD1}" presName="parentText" presStyleLbl="node1" presStyleIdx="0" presStyleCnt="3">
        <dgm:presLayoutVars>
          <dgm:chMax val="0"/>
          <dgm:bulletEnabled val="1"/>
        </dgm:presLayoutVars>
      </dgm:prSet>
      <dgm:spPr/>
    </dgm:pt>
    <dgm:pt modelId="{61870372-A598-4143-8564-3544160F22AE}" type="pres">
      <dgm:prSet presAssocID="{8FA4E0BB-C861-409D-86E4-9E3723A30CD1}" presName="negativeSpace" presStyleCnt="0"/>
      <dgm:spPr/>
    </dgm:pt>
    <dgm:pt modelId="{1BBDC4D8-3DC8-4A25-885F-4E7A507EC171}" type="pres">
      <dgm:prSet presAssocID="{8FA4E0BB-C861-409D-86E4-9E3723A30CD1}" presName="childText" presStyleLbl="conFgAcc1" presStyleIdx="0" presStyleCnt="3">
        <dgm:presLayoutVars>
          <dgm:bulletEnabled val="1"/>
        </dgm:presLayoutVars>
      </dgm:prSet>
      <dgm:spPr/>
    </dgm:pt>
    <dgm:pt modelId="{924F965B-AB18-4E20-A068-59963A9D8752}" type="pres">
      <dgm:prSet presAssocID="{2BD809A9-CBC2-4B72-8FC2-5470CE029CA8}" presName="spaceBetweenRectangles" presStyleCnt="0"/>
      <dgm:spPr/>
    </dgm:pt>
    <dgm:pt modelId="{02A41D63-2CEE-4AFC-88C1-0253D38650D5}" type="pres">
      <dgm:prSet presAssocID="{2AFF7E3B-71FE-4805-84B6-60F7D9DCFA4C}" presName="parentLin" presStyleCnt="0"/>
      <dgm:spPr/>
    </dgm:pt>
    <dgm:pt modelId="{C88F7B11-42B0-4DF8-9553-9BC126CB1544}" type="pres">
      <dgm:prSet presAssocID="{2AFF7E3B-71FE-4805-84B6-60F7D9DCFA4C}" presName="parentLeftMargin" presStyleLbl="node1" presStyleIdx="0" presStyleCnt="3"/>
      <dgm:spPr/>
    </dgm:pt>
    <dgm:pt modelId="{16011E0B-3B4C-4EA4-9204-23CCFE2BA2CC}" type="pres">
      <dgm:prSet presAssocID="{2AFF7E3B-71FE-4805-84B6-60F7D9DCFA4C}" presName="parentText" presStyleLbl="node1" presStyleIdx="1" presStyleCnt="3">
        <dgm:presLayoutVars>
          <dgm:chMax val="0"/>
          <dgm:bulletEnabled val="1"/>
        </dgm:presLayoutVars>
      </dgm:prSet>
      <dgm:spPr/>
    </dgm:pt>
    <dgm:pt modelId="{46366ED7-5C27-4D40-A2E7-089F6540BA02}" type="pres">
      <dgm:prSet presAssocID="{2AFF7E3B-71FE-4805-84B6-60F7D9DCFA4C}" presName="negativeSpace" presStyleCnt="0"/>
      <dgm:spPr/>
    </dgm:pt>
    <dgm:pt modelId="{9F866B20-BE78-4126-84BA-AA727B3D00E7}" type="pres">
      <dgm:prSet presAssocID="{2AFF7E3B-71FE-4805-84B6-60F7D9DCFA4C}" presName="childText" presStyleLbl="conFgAcc1" presStyleIdx="1" presStyleCnt="3">
        <dgm:presLayoutVars>
          <dgm:bulletEnabled val="1"/>
        </dgm:presLayoutVars>
      </dgm:prSet>
      <dgm:spPr/>
    </dgm:pt>
    <dgm:pt modelId="{E4D3587D-03FD-4AEC-B32B-E9049DE37ED3}" type="pres">
      <dgm:prSet presAssocID="{EFA07B61-3D97-4C11-AA3E-69E2FDBBEDF0}" presName="spaceBetweenRectangles" presStyleCnt="0"/>
      <dgm:spPr/>
    </dgm:pt>
    <dgm:pt modelId="{8D11DECC-231E-4405-9276-5FA57E1709CB}" type="pres">
      <dgm:prSet presAssocID="{88FDDD4A-8F71-420A-8DC8-346CA6F3A2E1}" presName="parentLin" presStyleCnt="0"/>
      <dgm:spPr/>
    </dgm:pt>
    <dgm:pt modelId="{E5460577-A89A-4DDB-A003-7EB9BD4D608A}" type="pres">
      <dgm:prSet presAssocID="{88FDDD4A-8F71-420A-8DC8-346CA6F3A2E1}" presName="parentLeftMargin" presStyleLbl="node1" presStyleIdx="1" presStyleCnt="3"/>
      <dgm:spPr/>
    </dgm:pt>
    <dgm:pt modelId="{CE6E3A55-D4B7-46FE-A138-B034725DA339}" type="pres">
      <dgm:prSet presAssocID="{88FDDD4A-8F71-420A-8DC8-346CA6F3A2E1}" presName="parentText" presStyleLbl="node1" presStyleIdx="2" presStyleCnt="3">
        <dgm:presLayoutVars>
          <dgm:chMax val="0"/>
          <dgm:bulletEnabled val="1"/>
        </dgm:presLayoutVars>
      </dgm:prSet>
      <dgm:spPr/>
    </dgm:pt>
    <dgm:pt modelId="{9D04F926-7526-40BA-87EB-C6B0DC8F8785}" type="pres">
      <dgm:prSet presAssocID="{88FDDD4A-8F71-420A-8DC8-346CA6F3A2E1}" presName="negativeSpace" presStyleCnt="0"/>
      <dgm:spPr/>
    </dgm:pt>
    <dgm:pt modelId="{9E9CF0BF-2097-430E-85E8-11BFE2BD93D0}" type="pres">
      <dgm:prSet presAssocID="{88FDDD4A-8F71-420A-8DC8-346CA6F3A2E1}" presName="childText" presStyleLbl="conFgAcc1" presStyleIdx="2" presStyleCnt="3">
        <dgm:presLayoutVars>
          <dgm:bulletEnabled val="1"/>
        </dgm:presLayoutVars>
      </dgm:prSet>
      <dgm:spPr/>
    </dgm:pt>
  </dgm:ptLst>
  <dgm:cxnLst>
    <dgm:cxn modelId="{8BAFFF09-F0D9-4A97-B160-80191E950C54}" srcId="{8FA4E0BB-C861-409D-86E4-9E3723A30CD1}" destId="{34E5D032-5B59-49B3-9467-556AF4EEE148}" srcOrd="0" destOrd="0" parTransId="{BF132931-0CFB-4024-820F-D1A8E597EA92}" sibTransId="{00365DEE-960C-4024-A114-88C79F75072B}"/>
    <dgm:cxn modelId="{95F3F311-E142-4AC7-8911-033C84DF66C0}" srcId="{2AFF7E3B-71FE-4805-84B6-60F7D9DCFA4C}" destId="{FF9740BB-E2EA-471D-813C-0423A58E56E3}" srcOrd="1" destOrd="0" parTransId="{97384CAE-7084-4EE1-A88A-4B8B4A9FC1A1}" sibTransId="{C308A4C4-5007-42D0-8F49-DF9E9DD65169}"/>
    <dgm:cxn modelId="{B9835C1E-1E77-4231-8E28-3B59E962B066}" type="presOf" srcId="{B8854261-D244-45CE-8C8A-706FB25CC82C}" destId="{9E9CF0BF-2097-430E-85E8-11BFE2BD93D0}" srcOrd="0" destOrd="2" presId="urn:microsoft.com/office/officeart/2005/8/layout/list1"/>
    <dgm:cxn modelId="{E2645E3D-3E7A-495B-8B45-813BF69FC6A0}" srcId="{621C7C7A-E941-41FA-AF2C-B5B0A3FD0A46}" destId="{8FA4E0BB-C861-409D-86E4-9E3723A30CD1}" srcOrd="0" destOrd="0" parTransId="{FEB403E0-C354-4325-981F-4880E8025B1F}" sibTransId="{2BD809A9-CBC2-4B72-8FC2-5470CE029CA8}"/>
    <dgm:cxn modelId="{29297C47-5E80-4341-86D9-B3DA7B583B6B}" type="presOf" srcId="{88FDDD4A-8F71-420A-8DC8-346CA6F3A2E1}" destId="{E5460577-A89A-4DDB-A003-7EB9BD4D608A}" srcOrd="0" destOrd="0" presId="urn:microsoft.com/office/officeart/2005/8/layout/list1"/>
    <dgm:cxn modelId="{F93D046B-254F-48B1-BA80-702505EB0557}" type="presOf" srcId="{9FF550F6-D919-48D8-A64A-1B5619362972}" destId="{9F866B20-BE78-4126-84BA-AA727B3D00E7}" srcOrd="0" destOrd="0" presId="urn:microsoft.com/office/officeart/2005/8/layout/list1"/>
    <dgm:cxn modelId="{D40EB34D-73BB-4164-B06E-4E8E31DCBAC0}" srcId="{8FA4E0BB-C861-409D-86E4-9E3723A30CD1}" destId="{3AC79E78-C913-4724-BEF4-37D47BAE3EEF}" srcOrd="1" destOrd="0" parTransId="{A496482B-FAAB-4549-817D-92AE22E34FE9}" sibTransId="{2EB778BE-EF40-4CAC-A0CB-FBE66F754109}"/>
    <dgm:cxn modelId="{898F786F-8BBB-4944-8644-E38CAC935876}" type="presOf" srcId="{FF9740BB-E2EA-471D-813C-0423A58E56E3}" destId="{9F866B20-BE78-4126-84BA-AA727B3D00E7}" srcOrd="0" destOrd="1" presId="urn:microsoft.com/office/officeart/2005/8/layout/list1"/>
    <dgm:cxn modelId="{67C28E71-58BC-4178-BB68-22DC2CC4F67C}" type="presOf" srcId="{AE68AA82-50B6-4491-A0D0-EEDC2085123A}" destId="{9E9CF0BF-2097-430E-85E8-11BFE2BD93D0}" srcOrd="0" destOrd="1" presId="urn:microsoft.com/office/officeart/2005/8/layout/list1"/>
    <dgm:cxn modelId="{2CE47955-F703-4A6E-A3ED-938C167BA377}" srcId="{2AFF7E3B-71FE-4805-84B6-60F7D9DCFA4C}" destId="{9FF550F6-D919-48D8-A64A-1B5619362972}" srcOrd="0" destOrd="0" parTransId="{63233EFA-6385-430F-92DC-FB349EA46888}" sibTransId="{B0FBF181-63CE-4782-801D-B0A2AF755A0B}"/>
    <dgm:cxn modelId="{99BDD278-1FF9-46EC-BDE4-1C8FFDA7EADE}" type="presOf" srcId="{3AC79E78-C913-4724-BEF4-37D47BAE3EEF}" destId="{1BBDC4D8-3DC8-4A25-885F-4E7A507EC171}" srcOrd="0" destOrd="1" presId="urn:microsoft.com/office/officeart/2005/8/layout/list1"/>
    <dgm:cxn modelId="{46954E7C-9E33-4BBA-87F5-9CA6CE220DF3}" srcId="{88FDDD4A-8F71-420A-8DC8-346CA6F3A2E1}" destId="{B8854261-D244-45CE-8C8A-706FB25CC82C}" srcOrd="2" destOrd="0" parTransId="{764F2C0E-19FB-43EB-A26C-CA7449DA63ED}" sibTransId="{784A6160-3C22-464C-A1A2-7A18A215318F}"/>
    <dgm:cxn modelId="{AEAB9E83-39CD-4490-BEBE-C2228AF65964}" type="presOf" srcId="{2AFF7E3B-71FE-4805-84B6-60F7D9DCFA4C}" destId="{16011E0B-3B4C-4EA4-9204-23CCFE2BA2CC}" srcOrd="1" destOrd="0" presId="urn:microsoft.com/office/officeart/2005/8/layout/list1"/>
    <dgm:cxn modelId="{4C1F67AA-75C1-40ED-B70A-237BE1F5C22F}" srcId="{621C7C7A-E941-41FA-AF2C-B5B0A3FD0A46}" destId="{2AFF7E3B-71FE-4805-84B6-60F7D9DCFA4C}" srcOrd="1" destOrd="0" parTransId="{BDF9E0AC-D1EC-4B16-8EAD-C673276A81BA}" sibTransId="{EFA07B61-3D97-4C11-AA3E-69E2FDBBEDF0}"/>
    <dgm:cxn modelId="{734D3CB6-5D14-42D6-B9BD-82C7089BBF6C}" type="presOf" srcId="{8FA4E0BB-C861-409D-86E4-9E3723A30CD1}" destId="{8F6E3A3C-74D7-42D9-9AD4-53423482F20E}" srcOrd="0" destOrd="0" presId="urn:microsoft.com/office/officeart/2005/8/layout/list1"/>
    <dgm:cxn modelId="{77FEE0C0-E534-4FD6-A1BD-C8316DD70611}" srcId="{621C7C7A-E941-41FA-AF2C-B5B0A3FD0A46}" destId="{88FDDD4A-8F71-420A-8DC8-346CA6F3A2E1}" srcOrd="2" destOrd="0" parTransId="{2311531B-B2EF-4052-9F51-84FEAC5C628D}" sibTransId="{3BBE5F55-E69D-4897-B35B-D820288AE681}"/>
    <dgm:cxn modelId="{AD051FC1-4F96-4065-A940-A2E5C0A7C935}" type="presOf" srcId="{2AFF7E3B-71FE-4805-84B6-60F7D9DCFA4C}" destId="{C88F7B11-42B0-4DF8-9553-9BC126CB1544}" srcOrd="0" destOrd="0" presId="urn:microsoft.com/office/officeart/2005/8/layout/list1"/>
    <dgm:cxn modelId="{FEBA73C8-723C-47EF-870D-AF32CA503071}" type="presOf" srcId="{E3BBA448-9637-4423-B1FE-1F104CA65304}" destId="{9E9CF0BF-2097-430E-85E8-11BFE2BD93D0}" srcOrd="0" destOrd="0" presId="urn:microsoft.com/office/officeart/2005/8/layout/list1"/>
    <dgm:cxn modelId="{52C14FCE-F4DA-4DD5-A7DA-4AFED2FB4EE6}" type="presOf" srcId="{621C7C7A-E941-41FA-AF2C-B5B0A3FD0A46}" destId="{4F4F0DD9-091D-4D6A-B05D-BB39392F79E0}" srcOrd="0" destOrd="0" presId="urn:microsoft.com/office/officeart/2005/8/layout/list1"/>
    <dgm:cxn modelId="{1EF57DD5-005C-4306-B3D4-401FDD55AAAA}" srcId="{88FDDD4A-8F71-420A-8DC8-346CA6F3A2E1}" destId="{AE68AA82-50B6-4491-A0D0-EEDC2085123A}" srcOrd="1" destOrd="0" parTransId="{3FC5F002-9DAF-4CBB-9BB7-9DB2012BE09E}" sibTransId="{96740CBB-4E88-41AE-AE38-59BFD8FD6E9D}"/>
    <dgm:cxn modelId="{14E11CDA-B45D-4B0C-99BE-4EC1D4AF79A5}" type="presOf" srcId="{34E5D032-5B59-49B3-9467-556AF4EEE148}" destId="{1BBDC4D8-3DC8-4A25-885F-4E7A507EC171}" srcOrd="0" destOrd="0" presId="urn:microsoft.com/office/officeart/2005/8/layout/list1"/>
    <dgm:cxn modelId="{57A140DC-55DA-41EF-B3E9-2AB4DD15C264}" srcId="{88FDDD4A-8F71-420A-8DC8-346CA6F3A2E1}" destId="{E3BBA448-9637-4423-B1FE-1F104CA65304}" srcOrd="0" destOrd="0" parTransId="{EEC2BC27-1D26-44A3-AA40-24475C7248FA}" sibTransId="{F6D90634-0CC7-4D93-9730-7BED0E9C55CF}"/>
    <dgm:cxn modelId="{6C3E02F4-1B69-4127-8600-D8BD0603B4CE}" type="presOf" srcId="{8FA4E0BB-C861-409D-86E4-9E3723A30CD1}" destId="{815D0EAB-FB8B-448D-AFD6-F24F552B0D2A}" srcOrd="1" destOrd="0" presId="urn:microsoft.com/office/officeart/2005/8/layout/list1"/>
    <dgm:cxn modelId="{5C9AA0FC-871A-4684-B3A2-C937FDA6B04D}" type="presOf" srcId="{88FDDD4A-8F71-420A-8DC8-346CA6F3A2E1}" destId="{CE6E3A55-D4B7-46FE-A138-B034725DA339}" srcOrd="1" destOrd="0" presId="urn:microsoft.com/office/officeart/2005/8/layout/list1"/>
    <dgm:cxn modelId="{72C7197D-5C8B-48B3-8781-28E331E22DA4}" type="presParOf" srcId="{4F4F0DD9-091D-4D6A-B05D-BB39392F79E0}" destId="{11AE3665-1057-4C04-9A9F-49E1347E6D8A}" srcOrd="0" destOrd="0" presId="urn:microsoft.com/office/officeart/2005/8/layout/list1"/>
    <dgm:cxn modelId="{DEDB1D06-3C0C-4711-8C25-F2A345F912E2}" type="presParOf" srcId="{11AE3665-1057-4C04-9A9F-49E1347E6D8A}" destId="{8F6E3A3C-74D7-42D9-9AD4-53423482F20E}" srcOrd="0" destOrd="0" presId="urn:microsoft.com/office/officeart/2005/8/layout/list1"/>
    <dgm:cxn modelId="{B31945D0-FCA0-4D9E-B1CE-D3272C7BF76E}" type="presParOf" srcId="{11AE3665-1057-4C04-9A9F-49E1347E6D8A}" destId="{815D0EAB-FB8B-448D-AFD6-F24F552B0D2A}" srcOrd="1" destOrd="0" presId="urn:microsoft.com/office/officeart/2005/8/layout/list1"/>
    <dgm:cxn modelId="{08714317-1815-42F4-B06D-5A6889576435}" type="presParOf" srcId="{4F4F0DD9-091D-4D6A-B05D-BB39392F79E0}" destId="{61870372-A598-4143-8564-3544160F22AE}" srcOrd="1" destOrd="0" presId="urn:microsoft.com/office/officeart/2005/8/layout/list1"/>
    <dgm:cxn modelId="{27FC3B72-83E4-449E-9B2C-3C49C979350C}" type="presParOf" srcId="{4F4F0DD9-091D-4D6A-B05D-BB39392F79E0}" destId="{1BBDC4D8-3DC8-4A25-885F-4E7A507EC171}" srcOrd="2" destOrd="0" presId="urn:microsoft.com/office/officeart/2005/8/layout/list1"/>
    <dgm:cxn modelId="{C3563B21-ACDF-48A4-9F50-91DF1BFF520F}" type="presParOf" srcId="{4F4F0DD9-091D-4D6A-B05D-BB39392F79E0}" destId="{924F965B-AB18-4E20-A068-59963A9D8752}" srcOrd="3" destOrd="0" presId="urn:microsoft.com/office/officeart/2005/8/layout/list1"/>
    <dgm:cxn modelId="{29094007-C640-4547-A199-C7E6AD51E293}" type="presParOf" srcId="{4F4F0DD9-091D-4D6A-B05D-BB39392F79E0}" destId="{02A41D63-2CEE-4AFC-88C1-0253D38650D5}" srcOrd="4" destOrd="0" presId="urn:microsoft.com/office/officeart/2005/8/layout/list1"/>
    <dgm:cxn modelId="{FB7E0D37-7B44-460F-A74C-CA9BD6919DF7}" type="presParOf" srcId="{02A41D63-2CEE-4AFC-88C1-0253D38650D5}" destId="{C88F7B11-42B0-4DF8-9553-9BC126CB1544}" srcOrd="0" destOrd="0" presId="urn:microsoft.com/office/officeart/2005/8/layout/list1"/>
    <dgm:cxn modelId="{1F01DD4E-9175-4BFA-B3A6-3722D8E28C1D}" type="presParOf" srcId="{02A41D63-2CEE-4AFC-88C1-0253D38650D5}" destId="{16011E0B-3B4C-4EA4-9204-23CCFE2BA2CC}" srcOrd="1" destOrd="0" presId="urn:microsoft.com/office/officeart/2005/8/layout/list1"/>
    <dgm:cxn modelId="{CB64C636-9D65-402E-B12B-7A310FE45BA5}" type="presParOf" srcId="{4F4F0DD9-091D-4D6A-B05D-BB39392F79E0}" destId="{46366ED7-5C27-4D40-A2E7-089F6540BA02}" srcOrd="5" destOrd="0" presId="urn:microsoft.com/office/officeart/2005/8/layout/list1"/>
    <dgm:cxn modelId="{CD2050AA-919F-4C49-942A-95E2DCF9C886}" type="presParOf" srcId="{4F4F0DD9-091D-4D6A-B05D-BB39392F79E0}" destId="{9F866B20-BE78-4126-84BA-AA727B3D00E7}" srcOrd="6" destOrd="0" presId="urn:microsoft.com/office/officeart/2005/8/layout/list1"/>
    <dgm:cxn modelId="{754EFF97-789E-4B51-9D86-093B358A0033}" type="presParOf" srcId="{4F4F0DD9-091D-4D6A-B05D-BB39392F79E0}" destId="{E4D3587D-03FD-4AEC-B32B-E9049DE37ED3}" srcOrd="7" destOrd="0" presId="urn:microsoft.com/office/officeart/2005/8/layout/list1"/>
    <dgm:cxn modelId="{21983B37-C935-464F-A737-C69B938D3A9E}" type="presParOf" srcId="{4F4F0DD9-091D-4D6A-B05D-BB39392F79E0}" destId="{8D11DECC-231E-4405-9276-5FA57E1709CB}" srcOrd="8" destOrd="0" presId="urn:microsoft.com/office/officeart/2005/8/layout/list1"/>
    <dgm:cxn modelId="{CA1860A9-DC4A-4FD5-BF7C-A1B0EA33ED4B}" type="presParOf" srcId="{8D11DECC-231E-4405-9276-5FA57E1709CB}" destId="{E5460577-A89A-4DDB-A003-7EB9BD4D608A}" srcOrd="0" destOrd="0" presId="urn:microsoft.com/office/officeart/2005/8/layout/list1"/>
    <dgm:cxn modelId="{70C12629-F4A3-4976-B7B5-AA6ECF4A1A3B}" type="presParOf" srcId="{8D11DECC-231E-4405-9276-5FA57E1709CB}" destId="{CE6E3A55-D4B7-46FE-A138-B034725DA339}" srcOrd="1" destOrd="0" presId="urn:microsoft.com/office/officeart/2005/8/layout/list1"/>
    <dgm:cxn modelId="{9DD39DAF-8A29-4250-9172-CBA2F4FDB959}" type="presParOf" srcId="{4F4F0DD9-091D-4D6A-B05D-BB39392F79E0}" destId="{9D04F926-7526-40BA-87EB-C6B0DC8F8785}" srcOrd="9" destOrd="0" presId="urn:microsoft.com/office/officeart/2005/8/layout/list1"/>
    <dgm:cxn modelId="{18398EDD-F470-4170-8859-663FF030FE59}" type="presParOf" srcId="{4F4F0DD9-091D-4D6A-B05D-BB39392F79E0}" destId="{9E9CF0BF-2097-430E-85E8-11BFE2BD93D0}"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6639A-7531-4C4E-88FC-6289F2A6AD8A}">
      <dsp:nvSpPr>
        <dsp:cNvPr id="0" name=""/>
        <dsp:cNvSpPr/>
      </dsp:nvSpPr>
      <dsp:spPr>
        <a:xfrm>
          <a:off x="0" y="1177517"/>
          <a:ext cx="6261100" cy="554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51F6AEBE-B399-4F72-AAE8-BA6FEFA5A383}">
      <dsp:nvSpPr>
        <dsp:cNvPr id="0" name=""/>
        <dsp:cNvSpPr/>
      </dsp:nvSpPr>
      <dsp:spPr>
        <a:xfrm>
          <a:off x="313055" y="852797"/>
          <a:ext cx="4382770" cy="64944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977900">
            <a:lnSpc>
              <a:spcPct val="90000"/>
            </a:lnSpc>
            <a:spcBef>
              <a:spcPct val="0"/>
            </a:spcBef>
            <a:spcAft>
              <a:spcPct val="35000"/>
            </a:spcAft>
            <a:buNone/>
          </a:pPr>
          <a:r>
            <a:rPr lang="en-AU" sz="2200" kern="1200"/>
            <a:t>Welcome to HIST3581: Sex and Scandal in History!</a:t>
          </a:r>
          <a:endParaRPr lang="en-US" sz="2200" kern="1200"/>
        </a:p>
      </dsp:txBody>
      <dsp:txXfrm>
        <a:off x="344758" y="884500"/>
        <a:ext cx="4319364" cy="586034"/>
      </dsp:txXfrm>
    </dsp:sp>
    <dsp:sp modelId="{EB1B503B-595C-424E-A336-284B8825D90F}">
      <dsp:nvSpPr>
        <dsp:cNvPr id="0" name=""/>
        <dsp:cNvSpPr/>
      </dsp:nvSpPr>
      <dsp:spPr>
        <a:xfrm>
          <a:off x="0" y="2175437"/>
          <a:ext cx="6261100" cy="5544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991FE22-BFFD-46DD-BDD2-01963ED5FCAD}">
      <dsp:nvSpPr>
        <dsp:cNvPr id="0" name=""/>
        <dsp:cNvSpPr/>
      </dsp:nvSpPr>
      <dsp:spPr>
        <a:xfrm>
          <a:off x="313055" y="1850717"/>
          <a:ext cx="4382770" cy="64944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977900">
            <a:lnSpc>
              <a:spcPct val="90000"/>
            </a:lnSpc>
            <a:spcBef>
              <a:spcPct val="0"/>
            </a:spcBef>
            <a:spcAft>
              <a:spcPct val="35000"/>
            </a:spcAft>
            <a:buNone/>
          </a:pPr>
          <a:r>
            <a:rPr lang="en-AU" sz="2200" kern="1200"/>
            <a:t>Course Coordinator: Dr James Bennett</a:t>
          </a:r>
          <a:endParaRPr lang="en-US" sz="2200" kern="1200"/>
        </a:p>
      </dsp:txBody>
      <dsp:txXfrm>
        <a:off x="344758" y="1882420"/>
        <a:ext cx="4319364" cy="586034"/>
      </dsp:txXfrm>
    </dsp:sp>
    <dsp:sp modelId="{3421A867-D920-467A-AE18-C74C5DBEEAAA}">
      <dsp:nvSpPr>
        <dsp:cNvPr id="0" name=""/>
        <dsp:cNvSpPr/>
      </dsp:nvSpPr>
      <dsp:spPr>
        <a:xfrm>
          <a:off x="0" y="3173357"/>
          <a:ext cx="6261100" cy="5544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33D1D724-646F-4E64-858E-6B70A10D1515}">
      <dsp:nvSpPr>
        <dsp:cNvPr id="0" name=""/>
        <dsp:cNvSpPr/>
      </dsp:nvSpPr>
      <dsp:spPr>
        <a:xfrm>
          <a:off x="313055" y="2848637"/>
          <a:ext cx="4382770" cy="64944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977900">
            <a:lnSpc>
              <a:spcPct val="90000"/>
            </a:lnSpc>
            <a:spcBef>
              <a:spcPct val="0"/>
            </a:spcBef>
            <a:spcAft>
              <a:spcPct val="35000"/>
            </a:spcAft>
            <a:buNone/>
          </a:pPr>
          <a:r>
            <a:rPr lang="en-AU" sz="2200" kern="1200" dirty="0"/>
            <a:t>Teaching Staff: Prof Marguerite Johnson, James Bennett</a:t>
          </a:r>
          <a:endParaRPr lang="en-US" sz="2200" kern="1200" dirty="0"/>
        </a:p>
      </dsp:txBody>
      <dsp:txXfrm>
        <a:off x="344758" y="2880340"/>
        <a:ext cx="4319364" cy="586034"/>
      </dsp:txXfrm>
    </dsp:sp>
    <dsp:sp modelId="{5E66974C-48A8-4660-9279-F8A124FEFD16}">
      <dsp:nvSpPr>
        <dsp:cNvPr id="0" name=""/>
        <dsp:cNvSpPr/>
      </dsp:nvSpPr>
      <dsp:spPr>
        <a:xfrm>
          <a:off x="0" y="4171277"/>
          <a:ext cx="62611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CBEFE8D7-23E0-4973-AFD1-849753FC7C5B}">
      <dsp:nvSpPr>
        <dsp:cNvPr id="0" name=""/>
        <dsp:cNvSpPr/>
      </dsp:nvSpPr>
      <dsp:spPr>
        <a:xfrm>
          <a:off x="313055" y="3846557"/>
          <a:ext cx="4382770" cy="649440"/>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977900">
            <a:lnSpc>
              <a:spcPct val="90000"/>
            </a:lnSpc>
            <a:spcBef>
              <a:spcPct val="0"/>
            </a:spcBef>
            <a:spcAft>
              <a:spcPct val="35000"/>
            </a:spcAft>
            <a:buNone/>
          </a:pPr>
          <a:r>
            <a:rPr lang="en-AU" sz="2200" kern="1200" dirty="0"/>
            <a:t>Guest Lecturers: Dr Kath McPhillips; Dr David Betts</a:t>
          </a:r>
          <a:endParaRPr lang="en-US" sz="2200" kern="1200" dirty="0"/>
        </a:p>
      </dsp:txBody>
      <dsp:txXfrm>
        <a:off x="344758" y="3878260"/>
        <a:ext cx="431936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4EDE5-8218-486F-98E6-5EA3087E6459}">
      <dsp:nvSpPr>
        <dsp:cNvPr id="0" name=""/>
        <dsp:cNvSpPr/>
      </dsp:nvSpPr>
      <dsp:spPr>
        <a:xfrm>
          <a:off x="3173" y="37336"/>
          <a:ext cx="2517277" cy="352418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AU" sz="1500" kern="1200"/>
            <a:t>Explain why sexuality is an important category of historical analysis</a:t>
          </a:r>
          <a:endParaRPr lang="en-US" sz="1500" kern="1200"/>
        </a:p>
      </dsp:txBody>
      <dsp:txXfrm>
        <a:off x="3173" y="1376528"/>
        <a:ext cx="2517277" cy="2114513"/>
      </dsp:txXfrm>
    </dsp:sp>
    <dsp:sp modelId="{A58E5788-B1E4-4F59-BBA1-F79F7D112303}">
      <dsp:nvSpPr>
        <dsp:cNvPr id="0" name=""/>
        <dsp:cNvSpPr/>
      </dsp:nvSpPr>
      <dsp:spPr>
        <a:xfrm>
          <a:off x="733183" y="389755"/>
          <a:ext cx="1057256" cy="105725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8015" y="544587"/>
        <a:ext cx="747592" cy="747592"/>
      </dsp:txXfrm>
    </dsp:sp>
    <dsp:sp modelId="{BB090CFE-1C73-409C-9E28-E0A82C35C5E5}">
      <dsp:nvSpPr>
        <dsp:cNvPr id="0" name=""/>
        <dsp:cNvSpPr/>
      </dsp:nvSpPr>
      <dsp:spPr>
        <a:xfrm>
          <a:off x="3173" y="3561454"/>
          <a:ext cx="2517277"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D83CB-4902-4F9F-82F3-2A4602E68665}">
      <dsp:nvSpPr>
        <dsp:cNvPr id="0" name=""/>
        <dsp:cNvSpPr/>
      </dsp:nvSpPr>
      <dsp:spPr>
        <a:xfrm>
          <a:off x="2772178" y="37336"/>
          <a:ext cx="2517277" cy="352418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AU" sz="1500" kern="1200"/>
            <a:t>Compare and contrast moments of sexual crisis within specific historical timeframes and how these historical moments relate to the present</a:t>
          </a:r>
          <a:endParaRPr lang="en-US" sz="1500" kern="1200"/>
        </a:p>
      </dsp:txBody>
      <dsp:txXfrm>
        <a:off x="2772178" y="1376528"/>
        <a:ext cx="2517277" cy="2114513"/>
      </dsp:txXfrm>
    </dsp:sp>
    <dsp:sp modelId="{56FD73CD-9738-425C-B3F5-F4DD62C9591E}">
      <dsp:nvSpPr>
        <dsp:cNvPr id="0" name=""/>
        <dsp:cNvSpPr/>
      </dsp:nvSpPr>
      <dsp:spPr>
        <a:xfrm>
          <a:off x="3502189" y="389755"/>
          <a:ext cx="1057256" cy="1057256"/>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7021" y="544587"/>
        <a:ext cx="747592" cy="747592"/>
      </dsp:txXfrm>
    </dsp:sp>
    <dsp:sp modelId="{7CC3B3B3-0B51-41B4-AAE8-FE0C1411F948}">
      <dsp:nvSpPr>
        <dsp:cNvPr id="0" name=""/>
        <dsp:cNvSpPr/>
      </dsp:nvSpPr>
      <dsp:spPr>
        <a:xfrm>
          <a:off x="2772178" y="3561454"/>
          <a:ext cx="2517277"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B4B0F0-C798-4B2A-8100-112976E27B2A}">
      <dsp:nvSpPr>
        <dsp:cNvPr id="0" name=""/>
        <dsp:cNvSpPr/>
      </dsp:nvSpPr>
      <dsp:spPr>
        <a:xfrm>
          <a:off x="5541184" y="37336"/>
          <a:ext cx="2517277" cy="352418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AU" sz="1500" kern="1200"/>
            <a:t>Evaluate information, ideas and arguments including those of diverse cultural assumptions</a:t>
          </a:r>
          <a:endParaRPr lang="en-US" sz="1500" kern="1200"/>
        </a:p>
      </dsp:txBody>
      <dsp:txXfrm>
        <a:off x="5541184" y="1376528"/>
        <a:ext cx="2517277" cy="2114513"/>
      </dsp:txXfrm>
    </dsp:sp>
    <dsp:sp modelId="{DEB1680F-C441-4984-9B5B-ED6C611392E5}">
      <dsp:nvSpPr>
        <dsp:cNvPr id="0" name=""/>
        <dsp:cNvSpPr/>
      </dsp:nvSpPr>
      <dsp:spPr>
        <a:xfrm>
          <a:off x="6271194" y="389755"/>
          <a:ext cx="1057256" cy="1057256"/>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26026" y="544587"/>
        <a:ext cx="747592" cy="747592"/>
      </dsp:txXfrm>
    </dsp:sp>
    <dsp:sp modelId="{2F3798A6-084C-4CE6-9F72-E2BC89279655}">
      <dsp:nvSpPr>
        <dsp:cNvPr id="0" name=""/>
        <dsp:cNvSpPr/>
      </dsp:nvSpPr>
      <dsp:spPr>
        <a:xfrm>
          <a:off x="5541184" y="3561454"/>
          <a:ext cx="2517277"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0E25F5-E8EB-4F2B-9054-59410D433A39}">
      <dsp:nvSpPr>
        <dsp:cNvPr id="0" name=""/>
        <dsp:cNvSpPr/>
      </dsp:nvSpPr>
      <dsp:spPr>
        <a:xfrm>
          <a:off x="8310190" y="37336"/>
          <a:ext cx="2517277" cy="352418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AU" sz="1500" kern="1200"/>
            <a:t>Demonstrate advanced research, writing, information literacy and oral communication skills relevant to history.</a:t>
          </a:r>
          <a:endParaRPr lang="en-US" sz="1500" kern="1200"/>
        </a:p>
      </dsp:txBody>
      <dsp:txXfrm>
        <a:off x="8310190" y="1376528"/>
        <a:ext cx="2517277" cy="2114513"/>
      </dsp:txXfrm>
    </dsp:sp>
    <dsp:sp modelId="{58DC28FC-946E-4F29-BE10-E5E7A9ABD7B0}">
      <dsp:nvSpPr>
        <dsp:cNvPr id="0" name=""/>
        <dsp:cNvSpPr/>
      </dsp:nvSpPr>
      <dsp:spPr>
        <a:xfrm>
          <a:off x="9040200" y="389755"/>
          <a:ext cx="1057256" cy="1057256"/>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95032" y="544587"/>
        <a:ext cx="747592" cy="747592"/>
      </dsp:txXfrm>
    </dsp:sp>
    <dsp:sp modelId="{6D6DDECF-2723-47EE-A176-D4FE2D8B07BC}">
      <dsp:nvSpPr>
        <dsp:cNvPr id="0" name=""/>
        <dsp:cNvSpPr/>
      </dsp:nvSpPr>
      <dsp:spPr>
        <a:xfrm>
          <a:off x="8310190" y="3561454"/>
          <a:ext cx="2517277"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A32C3-529E-4963-99AB-12E3787913B7}">
      <dsp:nvSpPr>
        <dsp:cNvPr id="0" name=""/>
        <dsp:cNvSpPr/>
      </dsp:nvSpPr>
      <dsp:spPr>
        <a:xfrm>
          <a:off x="0" y="26799"/>
          <a:ext cx="6261100" cy="132721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Sex in history only respectable from the 1960s</a:t>
          </a:r>
          <a:endParaRPr lang="en-US" sz="2500" kern="1200"/>
        </a:p>
      </dsp:txBody>
      <dsp:txXfrm>
        <a:off x="64789" y="91588"/>
        <a:ext cx="6131522" cy="1197640"/>
      </dsp:txXfrm>
    </dsp:sp>
    <dsp:sp modelId="{B8DD9B26-99FF-4E45-A101-ED0BD61668ED}">
      <dsp:nvSpPr>
        <dsp:cNvPr id="0" name=""/>
        <dsp:cNvSpPr/>
      </dsp:nvSpPr>
      <dsp:spPr>
        <a:xfrm>
          <a:off x="0" y="1426018"/>
          <a:ext cx="6261100" cy="1327218"/>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The rise of social history gave impetus to sexuality narratives</a:t>
          </a:r>
          <a:endParaRPr lang="en-US" sz="2500" kern="1200"/>
        </a:p>
      </dsp:txBody>
      <dsp:txXfrm>
        <a:off x="64789" y="1490807"/>
        <a:ext cx="6131522" cy="1197640"/>
      </dsp:txXfrm>
    </dsp:sp>
    <dsp:sp modelId="{5EE9C646-B69E-40DD-A103-78174075EB6B}">
      <dsp:nvSpPr>
        <dsp:cNvPr id="0" name=""/>
        <dsp:cNvSpPr/>
      </dsp:nvSpPr>
      <dsp:spPr>
        <a:xfrm>
          <a:off x="0" y="2825237"/>
          <a:ext cx="6261100" cy="1327218"/>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Feminism was key to putting sexuality and gender at the core of historical narrative</a:t>
          </a:r>
          <a:endParaRPr lang="en-US" sz="2500" kern="1200"/>
        </a:p>
      </dsp:txBody>
      <dsp:txXfrm>
        <a:off x="64789" y="2890026"/>
        <a:ext cx="6131522" cy="1197640"/>
      </dsp:txXfrm>
    </dsp:sp>
    <dsp:sp modelId="{C009BB72-C7DF-4EB8-AA76-A4C244606886}">
      <dsp:nvSpPr>
        <dsp:cNvPr id="0" name=""/>
        <dsp:cNvSpPr/>
      </dsp:nvSpPr>
      <dsp:spPr>
        <a:xfrm>
          <a:off x="0" y="4224456"/>
          <a:ext cx="6261100" cy="1327218"/>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By the 1970s sexuality came to be seen as  a </a:t>
          </a:r>
          <a:r>
            <a:rPr lang="en-AU" sz="2500" i="1" kern="1200"/>
            <a:t>social </a:t>
          </a:r>
          <a:r>
            <a:rPr lang="en-AU" sz="2500" kern="1200"/>
            <a:t>phenomenon</a:t>
          </a:r>
          <a:endParaRPr lang="en-US" sz="2500" kern="1200"/>
        </a:p>
      </dsp:txBody>
      <dsp:txXfrm>
        <a:off x="64789" y="4289245"/>
        <a:ext cx="6131522" cy="1197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DC4D8-3DC8-4A25-885F-4E7A507EC171}">
      <dsp:nvSpPr>
        <dsp:cNvPr id="0" name=""/>
        <dsp:cNvSpPr/>
      </dsp:nvSpPr>
      <dsp:spPr>
        <a:xfrm>
          <a:off x="0" y="324034"/>
          <a:ext cx="5955658" cy="11907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2225" tIns="437388" rIns="462225"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a:t>Objectivist</a:t>
          </a:r>
          <a:endParaRPr lang="en-US" sz="2100" kern="1200" dirty="0"/>
        </a:p>
        <a:p>
          <a:pPr marL="228600" lvl="1" indent="-228600" algn="l" defTabSz="933450">
            <a:lnSpc>
              <a:spcPct val="90000"/>
            </a:lnSpc>
            <a:spcBef>
              <a:spcPct val="0"/>
            </a:spcBef>
            <a:spcAft>
              <a:spcPct val="15000"/>
            </a:spcAft>
            <a:buChar char="•"/>
          </a:pPr>
          <a:r>
            <a:rPr lang="en-AU" sz="2100" kern="1200" dirty="0"/>
            <a:t>Constructivist</a:t>
          </a:r>
          <a:endParaRPr lang="en-US" sz="2100" kern="1200" dirty="0"/>
        </a:p>
      </dsp:txBody>
      <dsp:txXfrm>
        <a:off x="0" y="324034"/>
        <a:ext cx="5955658" cy="1190700"/>
      </dsp:txXfrm>
    </dsp:sp>
    <dsp:sp modelId="{815D0EAB-FB8B-448D-AFD6-F24F552B0D2A}">
      <dsp:nvSpPr>
        <dsp:cNvPr id="0" name=""/>
        <dsp:cNvSpPr/>
      </dsp:nvSpPr>
      <dsp:spPr>
        <a:xfrm>
          <a:off x="297782" y="14074"/>
          <a:ext cx="4168960" cy="61992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933450">
            <a:lnSpc>
              <a:spcPct val="90000"/>
            </a:lnSpc>
            <a:spcBef>
              <a:spcPct val="0"/>
            </a:spcBef>
            <a:spcAft>
              <a:spcPct val="35000"/>
            </a:spcAft>
            <a:buNone/>
          </a:pPr>
          <a:r>
            <a:rPr lang="en-AU" sz="2100" kern="1200"/>
            <a:t>Traditional theories</a:t>
          </a:r>
          <a:endParaRPr lang="en-US" sz="2100" kern="1200"/>
        </a:p>
      </dsp:txBody>
      <dsp:txXfrm>
        <a:off x="328044" y="44336"/>
        <a:ext cx="4108436" cy="559396"/>
      </dsp:txXfrm>
    </dsp:sp>
    <dsp:sp modelId="{9F866B20-BE78-4126-84BA-AA727B3D00E7}">
      <dsp:nvSpPr>
        <dsp:cNvPr id="0" name=""/>
        <dsp:cNvSpPr/>
      </dsp:nvSpPr>
      <dsp:spPr>
        <a:xfrm>
          <a:off x="0" y="1938094"/>
          <a:ext cx="5955658" cy="11907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2225" tIns="437388" rIns="462225"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a:t>Publicity is a critical variable</a:t>
          </a:r>
          <a:endParaRPr lang="en-US" sz="2100" kern="1200"/>
        </a:p>
        <a:p>
          <a:pPr marL="228600" lvl="1" indent="-228600" algn="l" defTabSz="933450">
            <a:lnSpc>
              <a:spcPct val="90000"/>
            </a:lnSpc>
            <a:spcBef>
              <a:spcPct val="0"/>
            </a:spcBef>
            <a:spcAft>
              <a:spcPct val="15000"/>
            </a:spcAft>
            <a:buChar char="•"/>
          </a:pPr>
          <a:r>
            <a:rPr lang="en-AU" sz="2100" kern="1200"/>
            <a:t>Public response is the driving force</a:t>
          </a:r>
          <a:endParaRPr lang="en-US" sz="2100" kern="1200"/>
        </a:p>
      </dsp:txBody>
      <dsp:txXfrm>
        <a:off x="0" y="1938094"/>
        <a:ext cx="5955658" cy="1190700"/>
      </dsp:txXfrm>
    </dsp:sp>
    <dsp:sp modelId="{16011E0B-3B4C-4EA4-9204-23CCFE2BA2CC}">
      <dsp:nvSpPr>
        <dsp:cNvPr id="0" name=""/>
        <dsp:cNvSpPr/>
      </dsp:nvSpPr>
      <dsp:spPr>
        <a:xfrm>
          <a:off x="297782" y="1628134"/>
          <a:ext cx="4168960" cy="61992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933450">
            <a:lnSpc>
              <a:spcPct val="90000"/>
            </a:lnSpc>
            <a:spcBef>
              <a:spcPct val="0"/>
            </a:spcBef>
            <a:spcAft>
              <a:spcPct val="35000"/>
            </a:spcAft>
            <a:buNone/>
          </a:pPr>
          <a:r>
            <a:rPr lang="en-AU" sz="2100" kern="1200"/>
            <a:t>Adut’s Theory of Scandal</a:t>
          </a:r>
          <a:endParaRPr lang="en-US" sz="2100" kern="1200"/>
        </a:p>
      </dsp:txBody>
      <dsp:txXfrm>
        <a:off x="328044" y="1658396"/>
        <a:ext cx="4108436" cy="559396"/>
      </dsp:txXfrm>
    </dsp:sp>
    <dsp:sp modelId="{9E9CF0BF-2097-430E-85E8-11BFE2BD93D0}">
      <dsp:nvSpPr>
        <dsp:cNvPr id="0" name=""/>
        <dsp:cNvSpPr/>
      </dsp:nvSpPr>
      <dsp:spPr>
        <a:xfrm>
          <a:off x="0" y="3552154"/>
          <a:ext cx="5955658" cy="181912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2225" tIns="437388" rIns="462225"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a:t>Status of the transgressor</a:t>
          </a:r>
          <a:endParaRPr lang="en-US" sz="2100" kern="1200"/>
        </a:p>
        <a:p>
          <a:pPr marL="228600" lvl="1" indent="-228600" algn="l" defTabSz="933450">
            <a:lnSpc>
              <a:spcPct val="90000"/>
            </a:lnSpc>
            <a:spcBef>
              <a:spcPct val="0"/>
            </a:spcBef>
            <a:spcAft>
              <a:spcPct val="15000"/>
            </a:spcAft>
            <a:buChar char="•"/>
          </a:pPr>
          <a:r>
            <a:rPr lang="en-AU" sz="2100" kern="1200"/>
            <a:t>Taboo nature of transgression</a:t>
          </a:r>
          <a:endParaRPr lang="en-US" sz="2100" kern="1200"/>
        </a:p>
        <a:p>
          <a:pPr marL="228600" lvl="1" indent="-228600" algn="l" defTabSz="933450">
            <a:lnSpc>
              <a:spcPct val="90000"/>
            </a:lnSpc>
            <a:spcBef>
              <a:spcPct val="0"/>
            </a:spcBef>
            <a:spcAft>
              <a:spcPct val="15000"/>
            </a:spcAft>
            <a:buChar char="•"/>
          </a:pPr>
          <a:r>
            <a:rPr lang="en-AU" sz="2100" kern="1200"/>
            <a:t>Whether others are contaminated by the scandal</a:t>
          </a:r>
          <a:endParaRPr lang="en-US" sz="2100" kern="1200"/>
        </a:p>
      </dsp:txBody>
      <dsp:txXfrm>
        <a:off x="0" y="3552154"/>
        <a:ext cx="5955658" cy="1819125"/>
      </dsp:txXfrm>
    </dsp:sp>
    <dsp:sp modelId="{CE6E3A55-D4B7-46FE-A138-B034725DA339}">
      <dsp:nvSpPr>
        <dsp:cNvPr id="0" name=""/>
        <dsp:cNvSpPr/>
      </dsp:nvSpPr>
      <dsp:spPr>
        <a:xfrm>
          <a:off x="297782" y="3242194"/>
          <a:ext cx="4168960" cy="61992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933450">
            <a:lnSpc>
              <a:spcPct val="90000"/>
            </a:lnSpc>
            <a:spcBef>
              <a:spcPct val="0"/>
            </a:spcBef>
            <a:spcAft>
              <a:spcPct val="35000"/>
            </a:spcAft>
            <a:buNone/>
          </a:pPr>
          <a:r>
            <a:rPr lang="en-AU" sz="2100" kern="1200"/>
            <a:t>Can be exacerbated by:</a:t>
          </a:r>
          <a:endParaRPr lang="en-US" sz="2100" kern="1200"/>
        </a:p>
      </dsp:txBody>
      <dsp:txXfrm>
        <a:off x="328044" y="3272456"/>
        <a:ext cx="410843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8D442-3847-408C-8D12-36EDE1694A79}" type="datetimeFigureOut">
              <a:rPr lang="en-AU" smtClean="0"/>
              <a:t>14/07/2021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C26A0-968E-4615-9D5F-B275F478838B}" type="slidenum">
              <a:rPr lang="en-AU" smtClean="0"/>
              <a:t>‹#›</a:t>
            </a:fld>
            <a:endParaRPr lang="en-AU"/>
          </a:p>
        </p:txBody>
      </p:sp>
    </p:spTree>
    <p:extLst>
      <p:ext uri="{BB962C8B-B14F-4D97-AF65-F5344CB8AC3E}">
        <p14:creationId xmlns:p14="http://schemas.microsoft.com/office/powerpoint/2010/main" val="253379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DC26A0-968E-4615-9D5F-B275F478838B}" type="slidenum">
              <a:rPr lang="en-AU" smtClean="0"/>
              <a:t>12</a:t>
            </a:fld>
            <a:endParaRPr lang="en-AU"/>
          </a:p>
        </p:txBody>
      </p:sp>
    </p:spTree>
    <p:extLst>
      <p:ext uri="{BB962C8B-B14F-4D97-AF65-F5344CB8AC3E}">
        <p14:creationId xmlns:p14="http://schemas.microsoft.com/office/powerpoint/2010/main" val="493564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eVaqw-e73Ds" TargetMode="External"/><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hyperlink" Target="https://www.youtube.com/watch?v=b_oYT9mvCh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youtube.com/watch?v=b_oYT9mvChw"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4.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id="{4EF2B093-EE03-4513-9CC1-3FED134DB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11">
            <a:extLst>
              <a:ext uri="{FF2B5EF4-FFF2-40B4-BE49-F238E27FC236}">
                <a16:creationId xmlns:a16="http://schemas.microsoft.com/office/drawing/2014/main" id="{570CB42E-9381-4467-808D-9C9C9B347B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13">
            <a:extLst>
              <a:ext uri="{FF2B5EF4-FFF2-40B4-BE49-F238E27FC236}">
                <a16:creationId xmlns:a16="http://schemas.microsoft.com/office/drawing/2014/main" id="{797E5EB0-850D-4E1E-B5E1-15BDE5953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6" name="Rectangle 15">
            <a:extLst>
              <a:ext uri="{FF2B5EF4-FFF2-40B4-BE49-F238E27FC236}">
                <a16:creationId xmlns:a16="http://schemas.microsoft.com/office/drawing/2014/main" id="{ACA8B7CD-4C32-4DF2-B96E-2B432707C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063262"/>
            <a:ext cx="3957666" cy="2661138"/>
          </a:xfrm>
        </p:spPr>
        <p:txBody>
          <a:bodyPr>
            <a:normAutofit fontScale="90000"/>
          </a:bodyPr>
          <a:lstStyle/>
          <a:p>
            <a:br>
              <a:rPr lang="en-AU" sz="2600" dirty="0"/>
            </a:br>
            <a:br>
              <a:rPr lang="en-AU" sz="2600" dirty="0"/>
            </a:br>
            <a:br>
              <a:rPr lang="en-AU" sz="2600" dirty="0"/>
            </a:br>
            <a:br>
              <a:rPr lang="en-AU" sz="2600" dirty="0"/>
            </a:br>
            <a:r>
              <a:rPr lang="en-AU" sz="4000" dirty="0"/>
              <a:t>HIST3581:</a:t>
            </a:r>
            <a:br>
              <a:rPr lang="en-AU" sz="4000" dirty="0"/>
            </a:br>
            <a:r>
              <a:rPr lang="en-AU" sz="4000" dirty="0"/>
              <a:t>Sex and Scandal in History</a:t>
            </a:r>
          </a:p>
        </p:txBody>
      </p:sp>
      <p:sp>
        <p:nvSpPr>
          <p:cNvPr id="3" name="Subtitle 2"/>
          <p:cNvSpPr>
            <a:spLocks noGrp="1"/>
          </p:cNvSpPr>
          <p:nvPr>
            <p:ph type="subTitle" idx="1"/>
          </p:nvPr>
        </p:nvSpPr>
        <p:spPr>
          <a:xfrm>
            <a:off x="680323" y="5101298"/>
            <a:ext cx="3957665" cy="1116622"/>
          </a:xfrm>
        </p:spPr>
        <p:txBody>
          <a:bodyPr>
            <a:normAutofit/>
          </a:bodyPr>
          <a:lstStyle/>
          <a:p>
            <a:pPr algn="ctr">
              <a:lnSpc>
                <a:spcPct val="100000"/>
              </a:lnSpc>
            </a:pPr>
            <a:r>
              <a:rPr lang="en-AU" dirty="0"/>
              <a:t>Week 1: Introduction to the Course</a:t>
            </a:r>
          </a:p>
        </p:txBody>
      </p:sp>
      <p:sp>
        <p:nvSpPr>
          <p:cNvPr id="37" name="Rectangle 17">
            <a:extLst>
              <a:ext uri="{FF2B5EF4-FFF2-40B4-BE49-F238E27FC236}">
                <a16:creationId xmlns:a16="http://schemas.microsoft.com/office/drawing/2014/main" id="{0E5F4282-D045-4B94-88BF-ABB9DC224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941" y="1061997"/>
            <a:ext cx="3056465" cy="2368760"/>
          </a:xfrm>
          <a:prstGeom prst="rect">
            <a:avLst/>
          </a:prstGeom>
        </p:spPr>
      </p:pic>
      <p:sp>
        <p:nvSpPr>
          <p:cNvPr id="38" name="Rectangle 19">
            <a:extLst>
              <a:ext uri="{FF2B5EF4-FFF2-40B4-BE49-F238E27FC236}">
                <a16:creationId xmlns:a16="http://schemas.microsoft.com/office/drawing/2014/main" id="{589B80DF-5D27-45E5-B4BC-AF179FC03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79" y="488844"/>
            <a:ext cx="2739690" cy="248087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
            <a:extLst>
              <a:ext uri="{FF2B5EF4-FFF2-40B4-BE49-F238E27FC236}">
                <a16:creationId xmlns:a16="http://schemas.microsoft.com/office/drawing/2014/main" id="{6428145A-0D28-4D99-ADCE-27370688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8" y="4169238"/>
            <a:ext cx="3378077" cy="2209379"/>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3">
            <a:extLst>
              <a:ext uri="{FF2B5EF4-FFF2-40B4-BE49-F238E27FC236}">
                <a16:creationId xmlns:a16="http://schemas.microsoft.com/office/drawing/2014/main" id="{E01DAC29-F89D-4AA8-87C4-DBC8B397B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3218" y="3275733"/>
            <a:ext cx="2195324" cy="2942187"/>
          </a:xfrm>
          <a:prstGeom prst="rect">
            <a:avLst/>
          </a:prstGeom>
        </p:spPr>
      </p:pic>
    </p:spTree>
    <p:extLst>
      <p:ext uri="{BB962C8B-B14F-4D97-AF65-F5344CB8AC3E}">
        <p14:creationId xmlns:p14="http://schemas.microsoft.com/office/powerpoint/2010/main" val="2177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Case Study of the 1950s: </a:t>
            </a:r>
            <a:br>
              <a:rPr lang="en-AU" dirty="0"/>
            </a:br>
            <a:r>
              <a:rPr lang="en-AU" dirty="0"/>
              <a:t>Gender, Sexuality and Politics</a:t>
            </a:r>
          </a:p>
        </p:txBody>
      </p:sp>
      <p:sp>
        <p:nvSpPr>
          <p:cNvPr id="3" name="Content Placeholder 2"/>
          <p:cNvSpPr>
            <a:spLocks noGrp="1"/>
          </p:cNvSpPr>
          <p:nvPr>
            <p:ph sz="half" idx="1"/>
          </p:nvPr>
        </p:nvSpPr>
        <p:spPr>
          <a:xfrm>
            <a:off x="680319" y="2336873"/>
            <a:ext cx="5665889" cy="4118518"/>
          </a:xfrm>
        </p:spPr>
        <p:txBody>
          <a:bodyPr>
            <a:normAutofit fontScale="70000" lnSpcReduction="20000"/>
          </a:bodyPr>
          <a:lstStyle/>
          <a:p>
            <a:r>
              <a:rPr lang="en-AU" sz="2600" dirty="0"/>
              <a:t>Cold War: traditional emphasis on anti-communism</a:t>
            </a:r>
          </a:p>
          <a:p>
            <a:r>
              <a:rPr lang="en-AU" dirty="0"/>
              <a:t>David K. Johnson, </a:t>
            </a:r>
            <a:r>
              <a:rPr lang="en-AU" i="1" dirty="0"/>
              <a:t>The Lavender Scare </a:t>
            </a:r>
            <a:r>
              <a:rPr lang="en-AU" dirty="0"/>
              <a:t>(2004)</a:t>
            </a:r>
          </a:p>
          <a:p>
            <a:pPr lvl="1"/>
            <a:r>
              <a:rPr lang="en-AU" sz="2600" dirty="0"/>
              <a:t>Most political historians have missed the link between anti-communism, gender and sexuality</a:t>
            </a:r>
          </a:p>
          <a:p>
            <a:r>
              <a:rPr lang="en-AU" sz="2600" dirty="0"/>
              <a:t>Johnson: </a:t>
            </a:r>
          </a:p>
          <a:p>
            <a:pPr lvl="1"/>
            <a:r>
              <a:rPr lang="en-US" sz="2600" dirty="0"/>
              <a:t>‘recent work in cultural history, gender studies, and literary criticism highlights the importance of issues of gender and sexuality to Cold War political culture – how containment of sexuality was as central to 1950s America as containing communism. With the nation on ‘moral alert’ because of the Cold War, stable, monogamous, heterosexual marriages were seen as a key weapon in the arsenal against degeneracy and internal Communist subversion.’ (10-11)</a:t>
            </a:r>
            <a:endParaRPr lang="en-AU" sz="2600" dirty="0"/>
          </a:p>
          <a:p>
            <a:endParaRPr lang="en-AU" dirty="0"/>
          </a:p>
          <a:p>
            <a:pPr marL="0" indent="0">
              <a:buNone/>
            </a:pPr>
            <a:endParaRPr lang="en-AU" dirty="0"/>
          </a:p>
          <a:p>
            <a:endParaRPr lang="en-AU" dirty="0"/>
          </a:p>
          <a:p>
            <a:endParaRPr lang="en-AU" dirty="0"/>
          </a:p>
        </p:txBody>
      </p:sp>
      <p:sp>
        <p:nvSpPr>
          <p:cNvPr id="5" name="Rectangle 2"/>
          <p:cNvSpPr>
            <a:spLocks noChangeArrowheads="1"/>
          </p:cNvSpPr>
          <p:nvPr/>
        </p:nvSpPr>
        <p:spPr bwMode="auto">
          <a:xfrm>
            <a:off x="0" y="74711"/>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06519" y="2442949"/>
            <a:ext cx="2487663" cy="3753135"/>
          </a:xfrm>
        </p:spPr>
      </p:pic>
    </p:spTree>
    <p:extLst>
      <p:ext uri="{BB962C8B-B14F-4D97-AF65-F5344CB8AC3E}">
        <p14:creationId xmlns:p14="http://schemas.microsoft.com/office/powerpoint/2010/main" val="388295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6612" y="716678"/>
            <a:ext cx="3189477" cy="1103194"/>
          </a:xfrm>
        </p:spPr>
        <p:txBody>
          <a:bodyPr>
            <a:normAutofit fontScale="90000"/>
          </a:bodyPr>
          <a:lstStyle/>
          <a:p>
            <a:pPr eaLnBrk="1" hangingPunct="1"/>
            <a:r>
              <a:rPr lang="en-AU" altLang="en-US" sz="2800" dirty="0"/>
              <a:t>James Bennett: Research on Film, History and Sexuality</a:t>
            </a:r>
          </a:p>
        </p:txBody>
      </p:sp>
      <p:sp>
        <p:nvSpPr>
          <p:cNvPr id="8195" name="Text Placeholder 3"/>
          <p:cNvSpPr>
            <a:spLocks noGrp="1"/>
          </p:cNvSpPr>
          <p:nvPr>
            <p:ph type="body" idx="2"/>
          </p:nvPr>
        </p:nvSpPr>
        <p:spPr/>
        <p:txBody>
          <a:bodyPr/>
          <a:lstStyle/>
          <a:p>
            <a:pPr eaLnBrk="1" hangingPunct="1"/>
            <a:endParaRPr lang="en-AU" altLang="en-US"/>
          </a:p>
        </p:txBody>
      </p:sp>
      <p:sp>
        <p:nvSpPr>
          <p:cNvPr id="3" name="Content Placeholder 2"/>
          <p:cNvSpPr>
            <a:spLocks noGrp="1"/>
          </p:cNvSpPr>
          <p:nvPr>
            <p:ph sz="half" idx="1"/>
          </p:nvPr>
        </p:nvSpPr>
        <p:spPr/>
        <p:txBody>
          <a:bodyPr>
            <a:normAutofit fontScale="77500" lnSpcReduction="20000"/>
          </a:bodyPr>
          <a:lstStyle/>
          <a:p>
            <a:pPr marL="274320" indent="-274320">
              <a:buClr>
                <a:schemeClr val="accent3"/>
              </a:buClr>
              <a:buFont typeface="Wingdings 2"/>
              <a:buChar char=""/>
              <a:defRPr/>
            </a:pPr>
            <a:r>
              <a:rPr lang="en-AU" dirty="0"/>
              <a:t>Co-editor of </a:t>
            </a:r>
            <a:r>
              <a:rPr lang="en-AU" i="1" dirty="0"/>
              <a:t>Making Film and Television Histories: Australia and New Zealand</a:t>
            </a:r>
            <a:r>
              <a:rPr lang="en-AU" dirty="0"/>
              <a:t> (I.B. Tauris, 2011)</a:t>
            </a:r>
          </a:p>
          <a:p>
            <a:pPr marL="274320" indent="-274320">
              <a:buClr>
                <a:schemeClr val="accent3"/>
              </a:buClr>
              <a:buFont typeface="Wingdings 2"/>
              <a:buChar char=""/>
              <a:defRPr/>
            </a:pPr>
            <a:r>
              <a:rPr lang="en-AU" dirty="0"/>
              <a:t>Journal articles on 1954 Parker and </a:t>
            </a:r>
            <a:r>
              <a:rPr lang="en-AU" dirty="0" err="1"/>
              <a:t>Hulme</a:t>
            </a:r>
            <a:r>
              <a:rPr lang="en-AU" dirty="0"/>
              <a:t> case in Christchurch, New Zealand</a:t>
            </a:r>
          </a:p>
          <a:p>
            <a:pPr marL="274320" indent="-274320">
              <a:buClr>
                <a:schemeClr val="accent3"/>
              </a:buClr>
              <a:buFont typeface="Wingdings 2"/>
              <a:buChar char=""/>
              <a:defRPr/>
            </a:pPr>
            <a:r>
              <a:rPr lang="en-AU" dirty="0"/>
              <a:t>Made into a feature film (drama-documentary) by Peter Jackson</a:t>
            </a:r>
          </a:p>
          <a:p>
            <a:pPr marL="274320" indent="-274320">
              <a:buClr>
                <a:schemeClr val="accent3"/>
              </a:buClr>
              <a:buFont typeface="Wingdings 2"/>
              <a:buChar char=""/>
              <a:defRPr/>
            </a:pPr>
            <a:r>
              <a:rPr lang="en-AU" dirty="0"/>
              <a:t>‘Talking head’ on two documentaries</a:t>
            </a:r>
          </a:p>
          <a:p>
            <a:pPr marL="640080" lvl="1" indent="-246888">
              <a:buFont typeface="Wingdings 2"/>
              <a:buChar char=""/>
              <a:defRPr/>
            </a:pPr>
            <a:r>
              <a:rPr lang="en-AU" dirty="0"/>
              <a:t>Discovery Channel</a:t>
            </a:r>
          </a:p>
          <a:p>
            <a:pPr marL="640080" lvl="1" indent="-246888">
              <a:buFont typeface="Wingdings 2"/>
              <a:buChar char=""/>
              <a:defRPr/>
            </a:pPr>
            <a:r>
              <a:rPr lang="en-AU" i="1" dirty="0"/>
              <a:t>Reflections of the Past </a:t>
            </a:r>
            <a:r>
              <a:rPr lang="en-AU" dirty="0"/>
              <a:t>(Alexander Roman, 2010, 90 </a:t>
            </a:r>
            <a:r>
              <a:rPr lang="en-AU" dirty="0" err="1"/>
              <a:t>mins</a:t>
            </a:r>
            <a:r>
              <a:rPr lang="en-AU" dirty="0"/>
              <a:t>.)</a:t>
            </a:r>
          </a:p>
          <a:p>
            <a:pPr marL="640080" lvl="1" indent="-246888">
              <a:buFont typeface="Wingdings 2"/>
              <a:buChar char=""/>
              <a:defRPr/>
            </a:pPr>
            <a:r>
              <a:rPr lang="en-AU" dirty="0">
                <a:hlinkClick r:id="rId3"/>
              </a:rPr>
              <a:t>https://www.youtube.com/watch?v=eVaqw-e73Ds</a:t>
            </a:r>
            <a:endParaRPr lang="en-AU" dirty="0"/>
          </a:p>
          <a:p>
            <a:pPr marL="640080" lvl="1" indent="-246888">
              <a:buFont typeface="Wingdings 2"/>
              <a:buChar char=""/>
              <a:defRPr/>
            </a:pPr>
            <a:r>
              <a:rPr lang="en-AU" dirty="0">
                <a:hlinkClick r:id="rId4"/>
              </a:rPr>
              <a:t>https://www.youtube.com/watch?v=b_oYT9mvChw</a:t>
            </a:r>
            <a:endParaRPr lang="en-AU" dirty="0"/>
          </a:p>
        </p:txBody>
      </p:sp>
      <p:pic>
        <p:nvPicPr>
          <p:cNvPr id="8197" name="Picture 3" descr="F:\UNSW History and docos\Documentary Images\ly Creatures, Dir Sir Peter Jackson, New Zealand 1994 - Image appears courtesy of the New Zealand Film Commiss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557" y="1916114"/>
            <a:ext cx="28082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descr="F:\UNSW History and docos\Documentary Images\40_heavenly_ima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3" y="4221164"/>
            <a:ext cx="27352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710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Reflections of the Past: </a:t>
            </a:r>
            <a:br>
              <a:rPr lang="en-AU" dirty="0"/>
            </a:br>
            <a:r>
              <a:rPr lang="en-AU" dirty="0"/>
              <a:t>Documentary on the Parker-</a:t>
            </a:r>
            <a:r>
              <a:rPr lang="en-AU" dirty="0" err="1"/>
              <a:t>Hulme</a:t>
            </a:r>
            <a:r>
              <a:rPr lang="en-AU" dirty="0"/>
              <a:t> Case</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4130" y="2510229"/>
            <a:ext cx="5608638" cy="2608060"/>
          </a:xfrm>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19975" y="2290733"/>
            <a:ext cx="4867275" cy="4389437"/>
          </a:xfrm>
          <a:prstGeom prst="rect">
            <a:avLst/>
          </a:prstGeom>
          <a:noFill/>
        </p:spPr>
      </p:pic>
      <p:sp>
        <p:nvSpPr>
          <p:cNvPr id="6" name="AutoShape 2" descr="Image result for reflections of the past: an open discussion of the parker-hulme case"/>
          <p:cNvSpPr>
            <a:spLocks noGrp="1" noChangeAspect="1" noChangeArrowheads="1"/>
          </p:cNvSpPr>
          <p:nvPr>
            <p:ph type="body" sz="half" idx="2"/>
          </p:nvPr>
        </p:nvSpPr>
        <p:spPr bwMode="auto">
          <a:xfrm>
            <a:off x="680322" y="2336872"/>
            <a:ext cx="4806928" cy="4343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3" name="Rectangle 2"/>
          <p:cNvSpPr/>
          <p:nvPr/>
        </p:nvSpPr>
        <p:spPr>
          <a:xfrm flipH="1">
            <a:off x="3464170" y="7499838"/>
            <a:ext cx="580292" cy="4801314"/>
          </a:xfrm>
          <a:prstGeom prst="rect">
            <a:avLst/>
          </a:prstGeom>
        </p:spPr>
        <p:txBody>
          <a:bodyPr wrap="square">
            <a:spAutoFit/>
          </a:bodyPr>
          <a:lstStyle/>
          <a:p>
            <a:r>
              <a:rPr lang="en-AU" dirty="0">
                <a:hlinkClick r:id="rId5"/>
              </a:rPr>
              <a:t>https://www.youtube.com/watch?v=b_oYT9mvChw</a:t>
            </a:r>
            <a:endParaRPr lang="en-AU" dirty="0"/>
          </a:p>
        </p:txBody>
      </p:sp>
    </p:spTree>
    <p:extLst>
      <p:ext uri="{BB962C8B-B14F-4D97-AF65-F5344CB8AC3E}">
        <p14:creationId xmlns:p14="http://schemas.microsoft.com/office/powerpoint/2010/main" val="40449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67" name="Picture 1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8" name="Picture 18">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9" name="Picture 20">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0" name="Rectangle 22">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24">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2" name="Rectangle 26">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8">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4" name="Rectangle 30">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32">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76" name="Rectangle 34">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76E5AD-4EBF-47DA-BE52-0CE51A082394}"/>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4200" dirty="0"/>
              <a:t>Daughters of Heaven </a:t>
            </a:r>
            <a:br>
              <a:rPr lang="en-US" sz="4200" dirty="0"/>
            </a:br>
            <a:r>
              <a:rPr lang="en-US" sz="4200" dirty="0"/>
              <a:t>Newcastle Theatre Company (2020)</a:t>
            </a:r>
          </a:p>
        </p:txBody>
      </p:sp>
      <p:sp>
        <p:nvSpPr>
          <p:cNvPr id="10" name="Text Placeholder 9">
            <a:extLst>
              <a:ext uri="{FF2B5EF4-FFF2-40B4-BE49-F238E27FC236}">
                <a16:creationId xmlns:a16="http://schemas.microsoft.com/office/drawing/2014/main" id="{0B0F295C-D2C9-494D-A40B-C93B18444B0E}"/>
              </a:ext>
            </a:extLst>
          </p:cNvPr>
          <p:cNvSpPr>
            <a:spLocks noGrp="1"/>
          </p:cNvSpPr>
          <p:nvPr>
            <p:ph type="body" sz="half" idx="2"/>
          </p:nvPr>
        </p:nvSpPr>
        <p:spPr>
          <a:xfrm>
            <a:off x="680323" y="4831173"/>
            <a:ext cx="5192940" cy="1117687"/>
          </a:xfrm>
        </p:spPr>
        <p:txBody>
          <a:bodyPr vert="horz" lIns="91440" tIns="45720" rIns="91440" bIns="45720" rtlCol="0">
            <a:normAutofit/>
          </a:bodyPr>
          <a:lstStyle/>
          <a:p>
            <a:pPr algn="r"/>
            <a:r>
              <a:rPr lang="en-US" sz="2000" dirty="0"/>
              <a:t>https://www.youtube.com/watch?v=FX0UtSHeao8</a:t>
            </a:r>
          </a:p>
        </p:txBody>
      </p:sp>
      <p:pic>
        <p:nvPicPr>
          <p:cNvPr id="12" name="Content Placeholder 11" descr="A picture containing text, newspaper&#10;&#10;Description automatically generated">
            <a:extLst>
              <a:ext uri="{FF2B5EF4-FFF2-40B4-BE49-F238E27FC236}">
                <a16:creationId xmlns:a16="http://schemas.microsoft.com/office/drawing/2014/main" id="{C48FB227-D8BA-479C-9CEE-416142F89BC9}"/>
              </a:ext>
            </a:extLst>
          </p:cNvPr>
          <p:cNvPicPr>
            <a:picLocks noGrp="1" noChangeAspect="1"/>
          </p:cNvPicPr>
          <p:nvPr>
            <p:ph idx="1"/>
          </p:nvPr>
        </p:nvPicPr>
        <p:blipFill>
          <a:blip r:embed="rId5"/>
          <a:stretch>
            <a:fillRect/>
          </a:stretch>
        </p:blipFill>
        <p:spPr>
          <a:xfrm>
            <a:off x="7166645" y="640080"/>
            <a:ext cx="3948358"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5309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651A33-3731-4C9E-B7B4-316A52C9DB59}"/>
              </a:ext>
            </a:extLst>
          </p:cNvPr>
          <p:cNvSpPr>
            <a:spLocks noGrp="1"/>
          </p:cNvSpPr>
          <p:nvPr>
            <p:ph type="title"/>
          </p:nvPr>
        </p:nvSpPr>
        <p:spPr/>
        <p:txBody>
          <a:bodyPr/>
          <a:lstStyle/>
          <a:p>
            <a:pPr algn="ctr"/>
            <a:r>
              <a:rPr lang="en-AU" dirty="0"/>
              <a:t>Final points</a:t>
            </a:r>
          </a:p>
        </p:txBody>
      </p:sp>
      <p:sp>
        <p:nvSpPr>
          <p:cNvPr id="6" name="Content Placeholder 5">
            <a:extLst>
              <a:ext uri="{FF2B5EF4-FFF2-40B4-BE49-F238E27FC236}">
                <a16:creationId xmlns:a16="http://schemas.microsoft.com/office/drawing/2014/main" id="{90119F1D-41B8-420C-AA1A-F41A841333FB}"/>
              </a:ext>
            </a:extLst>
          </p:cNvPr>
          <p:cNvSpPr>
            <a:spLocks noGrp="1"/>
          </p:cNvSpPr>
          <p:nvPr>
            <p:ph idx="1"/>
          </p:nvPr>
        </p:nvSpPr>
        <p:spPr/>
        <p:txBody>
          <a:bodyPr/>
          <a:lstStyle/>
          <a:p>
            <a:r>
              <a:rPr lang="en-AU" dirty="0"/>
              <a:t>Potential Honours and PhD topics based on research themes introduced in the course</a:t>
            </a:r>
          </a:p>
          <a:p>
            <a:r>
              <a:rPr lang="en-AU" dirty="0"/>
              <a:t>Please be sure to complete required weekly readings located in Course Readings tab</a:t>
            </a:r>
          </a:p>
          <a:p>
            <a:r>
              <a:rPr lang="en-AU" dirty="0"/>
              <a:t>Weekly five min scandal at the beginning of lectures to introduce you to non elite source types</a:t>
            </a:r>
          </a:p>
          <a:p>
            <a:r>
              <a:rPr lang="en-AU" dirty="0"/>
              <a:t>Contact us by email if you have questions not answered in course outline</a:t>
            </a:r>
          </a:p>
        </p:txBody>
      </p:sp>
    </p:spTree>
    <p:extLst>
      <p:ext uri="{BB962C8B-B14F-4D97-AF65-F5344CB8AC3E}">
        <p14:creationId xmlns:p14="http://schemas.microsoft.com/office/powerpoint/2010/main" val="46402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2063262"/>
            <a:ext cx="3739279" cy="2661052"/>
          </a:xfrm>
        </p:spPr>
        <p:txBody>
          <a:bodyPr>
            <a:normAutofit/>
          </a:bodyPr>
          <a:lstStyle/>
          <a:p>
            <a:pPr algn="r"/>
            <a:r>
              <a:rPr lang="en-AU" sz="4400"/>
              <a:t>Teaching Staff</a:t>
            </a:r>
          </a:p>
        </p:txBody>
      </p:sp>
      <p:graphicFrame>
        <p:nvGraphicFramePr>
          <p:cNvPr id="5" name="Content Placeholder 2">
            <a:extLst>
              <a:ext uri="{FF2B5EF4-FFF2-40B4-BE49-F238E27FC236}">
                <a16:creationId xmlns:a16="http://schemas.microsoft.com/office/drawing/2014/main" id="{A273FC20-958F-4CFB-A2F5-9A821E8BD93C}"/>
              </a:ext>
            </a:extLst>
          </p:cNvPr>
          <p:cNvGraphicFramePr>
            <a:graphicFrameLocks noGrp="1"/>
          </p:cNvGraphicFramePr>
          <p:nvPr>
            <p:ph idx="1"/>
            <p:extLst>
              <p:ext uri="{D42A27DB-BD31-4B8C-83A1-F6EECF244321}">
                <p14:modId xmlns:p14="http://schemas.microsoft.com/office/powerpoint/2010/main" val="396374880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284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2063262"/>
            <a:ext cx="3739279" cy="2661052"/>
          </a:xfrm>
        </p:spPr>
        <p:txBody>
          <a:bodyPr>
            <a:normAutofit/>
          </a:bodyPr>
          <a:lstStyle/>
          <a:p>
            <a:pPr algn="r"/>
            <a:br>
              <a:rPr lang="en-US" sz="4400">
                <a:solidFill>
                  <a:srgbClr val="FFFFFF"/>
                </a:solidFill>
              </a:rPr>
            </a:br>
            <a:r>
              <a:rPr lang="en-US" sz="4400">
                <a:solidFill>
                  <a:srgbClr val="FFFFFF"/>
                </a:solidFill>
              </a:rPr>
              <a:t>Course Description</a:t>
            </a:r>
            <a:br>
              <a:rPr lang="en-AU" sz="4400">
                <a:solidFill>
                  <a:srgbClr val="FFFFFF"/>
                </a:solidFill>
              </a:rPr>
            </a:br>
            <a:endParaRPr lang="en-AU" sz="4400">
              <a:solidFill>
                <a:srgbClr val="FFFFFF"/>
              </a:solidFill>
            </a:endParaRPr>
          </a:p>
        </p:txBody>
      </p:sp>
      <p:sp>
        <p:nvSpPr>
          <p:cNvPr id="3" name="Content Placeholder 2"/>
          <p:cNvSpPr>
            <a:spLocks noGrp="1"/>
          </p:cNvSpPr>
          <p:nvPr>
            <p:ph idx="1"/>
          </p:nvPr>
        </p:nvSpPr>
        <p:spPr>
          <a:xfrm>
            <a:off x="5287995" y="661106"/>
            <a:ext cx="6257362" cy="5503101"/>
          </a:xfrm>
        </p:spPr>
        <p:txBody>
          <a:bodyPr anchor="ctr">
            <a:normAutofit/>
          </a:bodyPr>
          <a:lstStyle/>
          <a:p>
            <a:r>
              <a:rPr lang="en-AU" dirty="0">
                <a:solidFill>
                  <a:srgbClr val="FFFFFF"/>
                </a:solidFill>
              </a:rPr>
              <a:t>This course introduces students to the history of sexuality and constructions of sexuality across a range of nations, periods and geographical regions in the Western world. It provides a chronological and thematic survey of the field including a consideration of homosexuality, heterosexuality and queer, and the multiple ways in which the private and public worlds are interconnected through sex. The course is informed by a wide range of historical resources including non-elite source types such as film and documentary, memoir, tabloid newspapers and sex education literature.</a:t>
            </a:r>
          </a:p>
          <a:p>
            <a:endParaRPr lang="en-AU" sz="2000" dirty="0">
              <a:solidFill>
                <a:srgbClr val="FFFFFF"/>
              </a:solidFill>
            </a:endParaRPr>
          </a:p>
        </p:txBody>
      </p:sp>
    </p:spTree>
    <p:extLst>
      <p:ext uri="{BB962C8B-B14F-4D97-AF65-F5344CB8AC3E}">
        <p14:creationId xmlns:p14="http://schemas.microsoft.com/office/powerpoint/2010/main" val="290662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fontScale="90000"/>
          </a:bodyPr>
          <a:lstStyle/>
          <a:p>
            <a:br>
              <a:rPr lang="en-US" sz="1700" dirty="0"/>
            </a:br>
            <a:r>
              <a:rPr lang="en-US" sz="2200" dirty="0"/>
              <a:t>By the end of the course students </a:t>
            </a:r>
            <a:br>
              <a:rPr lang="en-US" sz="2200" dirty="0"/>
            </a:br>
            <a:r>
              <a:rPr lang="en-US" sz="2200" dirty="0"/>
              <a:t>will be able to:</a:t>
            </a:r>
            <a:br>
              <a:rPr lang="en-AU" sz="2200" dirty="0"/>
            </a:br>
            <a:endParaRPr lang="en-AU" sz="2200" dirty="0"/>
          </a:p>
        </p:txBody>
      </p:sp>
      <p:graphicFrame>
        <p:nvGraphicFramePr>
          <p:cNvPr id="5" name="Content Placeholder 2">
            <a:extLst>
              <a:ext uri="{FF2B5EF4-FFF2-40B4-BE49-F238E27FC236}">
                <a16:creationId xmlns:a16="http://schemas.microsoft.com/office/drawing/2014/main" id="{8E75EEEA-2D9F-4E16-BF87-8C64CDE6FFC0}"/>
              </a:ext>
            </a:extLst>
          </p:cNvPr>
          <p:cNvGraphicFramePr>
            <a:graphicFrameLocks noGrp="1"/>
          </p:cNvGraphicFramePr>
          <p:nvPr>
            <p:ph idx="1"/>
            <p:extLst>
              <p:ext uri="{D42A27DB-BD31-4B8C-83A1-F6EECF244321}">
                <p14:modId xmlns:p14="http://schemas.microsoft.com/office/powerpoint/2010/main" val="336798639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76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478C-30BE-497B-AA37-16D30C275AD4}"/>
              </a:ext>
            </a:extLst>
          </p:cNvPr>
          <p:cNvSpPr>
            <a:spLocks noGrp="1"/>
          </p:cNvSpPr>
          <p:nvPr>
            <p:ph type="title"/>
          </p:nvPr>
        </p:nvSpPr>
        <p:spPr>
          <a:xfrm>
            <a:off x="680321" y="753228"/>
            <a:ext cx="9613861" cy="1080938"/>
          </a:xfrm>
        </p:spPr>
        <p:txBody>
          <a:bodyPr>
            <a:normAutofit/>
          </a:bodyPr>
          <a:lstStyle/>
          <a:p>
            <a:r>
              <a:rPr lang="en-AU" dirty="0"/>
              <a:t> Assessments</a:t>
            </a:r>
          </a:p>
        </p:txBody>
      </p:sp>
      <p:graphicFrame>
        <p:nvGraphicFramePr>
          <p:cNvPr id="4" name="Content Placeholder 3">
            <a:extLst>
              <a:ext uri="{FF2B5EF4-FFF2-40B4-BE49-F238E27FC236}">
                <a16:creationId xmlns:a16="http://schemas.microsoft.com/office/drawing/2014/main" id="{ECB70D42-9B98-46C2-9C2C-961D8FD86DED}"/>
              </a:ext>
            </a:extLst>
          </p:cNvPr>
          <p:cNvGraphicFramePr>
            <a:graphicFrameLocks noGrp="1"/>
          </p:cNvGraphicFramePr>
          <p:nvPr>
            <p:ph idx="1"/>
            <p:extLst>
              <p:ext uri="{D42A27DB-BD31-4B8C-83A1-F6EECF244321}">
                <p14:modId xmlns:p14="http://schemas.microsoft.com/office/powerpoint/2010/main" val="3248080714"/>
              </p:ext>
            </p:extLst>
          </p:nvPr>
        </p:nvGraphicFramePr>
        <p:xfrm>
          <a:off x="681037" y="2646662"/>
          <a:ext cx="10830643" cy="2979144"/>
        </p:xfrm>
        <a:graphic>
          <a:graphicData uri="http://schemas.openxmlformats.org/drawingml/2006/table">
            <a:tbl>
              <a:tblPr firstRow="1" bandRow="1">
                <a:tableStyleId>{5C22544A-7EE6-4342-B048-85BDC9FD1C3A}</a:tableStyleId>
              </a:tblPr>
              <a:tblGrid>
                <a:gridCol w="464786">
                  <a:extLst>
                    <a:ext uri="{9D8B030D-6E8A-4147-A177-3AD203B41FA5}">
                      <a16:colId xmlns:a16="http://schemas.microsoft.com/office/drawing/2014/main" val="3456969071"/>
                    </a:ext>
                  </a:extLst>
                </a:gridCol>
                <a:gridCol w="3402638">
                  <a:extLst>
                    <a:ext uri="{9D8B030D-6E8A-4147-A177-3AD203B41FA5}">
                      <a16:colId xmlns:a16="http://schemas.microsoft.com/office/drawing/2014/main" val="3388020105"/>
                    </a:ext>
                  </a:extLst>
                </a:gridCol>
                <a:gridCol w="5159210">
                  <a:extLst>
                    <a:ext uri="{9D8B030D-6E8A-4147-A177-3AD203B41FA5}">
                      <a16:colId xmlns:a16="http://schemas.microsoft.com/office/drawing/2014/main" val="402326213"/>
                    </a:ext>
                  </a:extLst>
                </a:gridCol>
                <a:gridCol w="1804009">
                  <a:extLst>
                    <a:ext uri="{9D8B030D-6E8A-4147-A177-3AD203B41FA5}">
                      <a16:colId xmlns:a16="http://schemas.microsoft.com/office/drawing/2014/main" val="3532207897"/>
                    </a:ext>
                  </a:extLst>
                </a:gridCol>
              </a:tblGrid>
              <a:tr h="308043">
                <a:tc>
                  <a:txBody>
                    <a:bodyPr/>
                    <a:lstStyle/>
                    <a:p>
                      <a:pPr marL="68580" marR="68580">
                        <a:lnSpc>
                          <a:spcPct val="107000"/>
                        </a:lnSpc>
                        <a:spcAft>
                          <a:spcPts val="800"/>
                        </a:spcAft>
                      </a:pPr>
                      <a:r>
                        <a:rPr lang="en-AU" sz="1300">
                          <a:effectLst/>
                        </a:rPr>
                        <a:t> </a:t>
                      </a:r>
                      <a:endParaRPr lang="en-A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Assessment Name</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Due Date</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Weighting</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01799356"/>
                  </a:ext>
                </a:extLst>
              </a:tr>
              <a:tr h="308043">
                <a:tc>
                  <a:txBody>
                    <a:bodyPr/>
                    <a:lstStyle/>
                    <a:p>
                      <a:pPr marL="68580" marR="68580" algn="r">
                        <a:lnSpc>
                          <a:spcPct val="107000"/>
                        </a:lnSpc>
                        <a:spcAft>
                          <a:spcPts val="800"/>
                        </a:spcAft>
                      </a:pPr>
                      <a:r>
                        <a:rPr lang="en-AU" sz="1100">
                          <a:effectLst/>
                        </a:rPr>
                        <a:t>1</a:t>
                      </a:r>
                      <a:endParaRPr lang="en-A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Research Essay (35%)</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End of week 11 (11:59 pm, Friday 15 October)</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35%</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13481994"/>
                  </a:ext>
                </a:extLst>
              </a:tr>
              <a:tr h="308043">
                <a:tc>
                  <a:txBody>
                    <a:bodyPr/>
                    <a:lstStyle/>
                    <a:p>
                      <a:pPr marL="68580" marR="68580" algn="r">
                        <a:lnSpc>
                          <a:spcPct val="107000"/>
                        </a:lnSpc>
                        <a:spcAft>
                          <a:spcPts val="800"/>
                        </a:spcAft>
                      </a:pPr>
                      <a:r>
                        <a:rPr lang="en-AU" sz="1100">
                          <a:effectLst/>
                        </a:rPr>
                        <a:t>2</a:t>
                      </a:r>
                      <a:endParaRPr lang="en-A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Essay plan (15%)</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End of week 5 (11:59 pm, Friday 27 August)</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15%</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14735915"/>
                  </a:ext>
                </a:extLst>
              </a:tr>
              <a:tr h="308043">
                <a:tc>
                  <a:txBody>
                    <a:bodyPr/>
                    <a:lstStyle/>
                    <a:p>
                      <a:pPr marL="68580" marR="68580" algn="r">
                        <a:lnSpc>
                          <a:spcPct val="107000"/>
                        </a:lnSpc>
                        <a:spcAft>
                          <a:spcPts val="800"/>
                        </a:spcAft>
                      </a:pPr>
                      <a:r>
                        <a:rPr lang="en-AU" sz="1100">
                          <a:effectLst/>
                        </a:rPr>
                        <a:t>3</a:t>
                      </a:r>
                      <a:endParaRPr lang="en-A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Text analysis (20%)</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End of week 7 (11:59 pm, Friday 10 September)</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20%</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80331570"/>
                  </a:ext>
                </a:extLst>
              </a:tr>
              <a:tr h="873486">
                <a:tc>
                  <a:txBody>
                    <a:bodyPr/>
                    <a:lstStyle/>
                    <a:p>
                      <a:pPr marL="68580" marR="68580" algn="r">
                        <a:lnSpc>
                          <a:spcPct val="107000"/>
                        </a:lnSpc>
                        <a:spcAft>
                          <a:spcPts val="800"/>
                        </a:spcAft>
                      </a:pPr>
                      <a:r>
                        <a:rPr lang="en-AU" sz="1100">
                          <a:effectLst/>
                        </a:rPr>
                        <a:t>4</a:t>
                      </a:r>
                      <a:endParaRPr lang="en-A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Examination (20%)</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The test will be made available on the course BB site and must be completed by the end of week 13 (11:59 pm, Friday 29 October)</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20%</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18281140"/>
                  </a:ext>
                </a:extLst>
              </a:tr>
              <a:tr h="873486">
                <a:tc>
                  <a:txBody>
                    <a:bodyPr/>
                    <a:lstStyle/>
                    <a:p>
                      <a:pPr marL="68580" marR="68580" algn="r">
                        <a:lnSpc>
                          <a:spcPct val="107000"/>
                        </a:lnSpc>
                        <a:spcAft>
                          <a:spcPts val="800"/>
                        </a:spcAft>
                      </a:pPr>
                      <a:r>
                        <a:rPr lang="en-AU" sz="1100">
                          <a:effectLst/>
                        </a:rPr>
                        <a:t>5</a:t>
                      </a:r>
                      <a:endParaRPr lang="en-A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Tutorial participation and contribution to class discussion and debate (10%)</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Weekly during semester</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8580" marR="68580">
                        <a:lnSpc>
                          <a:spcPct val="107000"/>
                        </a:lnSpc>
                        <a:spcAft>
                          <a:spcPts val="800"/>
                        </a:spcAft>
                      </a:pPr>
                      <a:r>
                        <a:rPr lang="en-AU" sz="1700">
                          <a:effectLst/>
                        </a:rPr>
                        <a:t>10%</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82996523"/>
                  </a:ext>
                </a:extLst>
              </a:tr>
            </a:tbl>
          </a:graphicData>
        </a:graphic>
      </p:graphicFrame>
    </p:spTree>
    <p:extLst>
      <p:ext uri="{BB962C8B-B14F-4D97-AF65-F5344CB8AC3E}">
        <p14:creationId xmlns:p14="http://schemas.microsoft.com/office/powerpoint/2010/main" val="31725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vert="horz" lIns="91440" tIns="45720" rIns="91440" bIns="45720" rtlCol="0" anchor="ctr">
            <a:normAutofit/>
          </a:bodyPr>
          <a:lstStyle/>
          <a:p>
            <a:r>
              <a:rPr lang="en-US"/>
              <a:t>Sexuality in Modern History</a:t>
            </a:r>
          </a:p>
        </p:txBody>
      </p:sp>
      <p:pic>
        <p:nvPicPr>
          <p:cNvPr id="28" name="Picture 27">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sz="half" idx="1"/>
          </p:nvPr>
        </p:nvSpPr>
        <p:spPr>
          <a:xfrm>
            <a:off x="680321" y="2336873"/>
            <a:ext cx="6423211" cy="3599316"/>
          </a:xfrm>
        </p:spPr>
        <p:txBody>
          <a:bodyPr vert="horz" lIns="91440" tIns="45720" rIns="91440" bIns="45720" rtlCol="0">
            <a:normAutofit/>
          </a:bodyPr>
          <a:lstStyle/>
          <a:p>
            <a:r>
              <a:rPr lang="en-US" sz="1900" i="1"/>
              <a:t>Palgrave Advances in the Modern History of Sexuality</a:t>
            </a:r>
            <a:r>
              <a:rPr lang="en-US" sz="1900"/>
              <a:t>’, edited by Harry Cocks and Matt Houlbrook (Palgrave, 2006)</a:t>
            </a:r>
          </a:p>
          <a:p>
            <a:pPr lvl="1"/>
            <a:r>
              <a:rPr lang="en-US" sz="1900"/>
              <a:t> ‘sex has been used as a prism through which to explore wider social and cultural issues – notions of what is natural, unnatural, normal or pathological and the ways in which those categories are produced and reproduced. In short, the history of sexuality is a protean discipline that allows us to enter a world of meaning, to understand the most fundamental assumptions about everyday life that shape the social, cultural and political life of modern Western societies.’</a:t>
            </a:r>
          </a:p>
          <a:p>
            <a:pPr lvl="1"/>
            <a:endParaRPr lang="en-US" sz="1900"/>
          </a:p>
        </p:txBody>
      </p:sp>
      <p:pic>
        <p:nvPicPr>
          <p:cNvPr id="5" name="Content Placeholder 4"/>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8187091" y="788015"/>
            <a:ext cx="3358478" cy="528196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29834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2063262"/>
            <a:ext cx="3739279" cy="2661052"/>
          </a:xfrm>
        </p:spPr>
        <p:txBody>
          <a:bodyPr>
            <a:normAutofit/>
          </a:bodyPr>
          <a:lstStyle/>
          <a:p>
            <a:pPr algn="r"/>
            <a:r>
              <a:rPr lang="en-AU" sz="4400"/>
              <a:t>The Role of Sex in Historical Scholarship</a:t>
            </a:r>
          </a:p>
        </p:txBody>
      </p:sp>
      <p:graphicFrame>
        <p:nvGraphicFramePr>
          <p:cNvPr id="5" name="Content Placeholder 2">
            <a:extLst>
              <a:ext uri="{FF2B5EF4-FFF2-40B4-BE49-F238E27FC236}">
                <a16:creationId xmlns:a16="http://schemas.microsoft.com/office/drawing/2014/main" id="{36EB5991-DB1D-40FE-B070-917E0FF68273}"/>
              </a:ext>
            </a:extLst>
          </p:cNvPr>
          <p:cNvGraphicFramePr>
            <a:graphicFrameLocks noGrp="1"/>
          </p:cNvGraphicFramePr>
          <p:nvPr>
            <p:ph idx="1"/>
            <p:extLst>
              <p:ext uri="{D42A27DB-BD31-4B8C-83A1-F6EECF244321}">
                <p14:modId xmlns:p14="http://schemas.microsoft.com/office/powerpoint/2010/main" val="31449168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0192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5"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8" name="Picture 2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9" name="Rectangle 2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5584677" cy="1080938"/>
          </a:xfrm>
        </p:spPr>
        <p:txBody>
          <a:bodyPr vert="horz" lIns="91440" tIns="45720" rIns="91440" bIns="45720" rtlCol="0" anchor="ctr">
            <a:normAutofit/>
          </a:bodyPr>
          <a:lstStyle/>
          <a:p>
            <a:r>
              <a:rPr lang="en-US">
                <a:solidFill>
                  <a:srgbClr val="FFFFFF"/>
                </a:solidFill>
              </a:rPr>
              <a:t>Defining a Scandal</a:t>
            </a:r>
          </a:p>
        </p:txBody>
      </p:sp>
      <p:pic>
        <p:nvPicPr>
          <p:cNvPr id="41" name="Picture 2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p:cNvSpPr>
            <a:spLocks noGrp="1"/>
          </p:cNvSpPr>
          <p:nvPr>
            <p:ph sz="half" idx="1"/>
          </p:nvPr>
        </p:nvSpPr>
        <p:spPr>
          <a:xfrm>
            <a:off x="680321" y="2336873"/>
            <a:ext cx="5104843" cy="3599316"/>
          </a:xfrm>
        </p:spPr>
        <p:txBody>
          <a:bodyPr vert="horz" lIns="91440" tIns="45720" rIns="91440" bIns="45720" rtlCol="0">
            <a:normAutofit lnSpcReduction="10000"/>
          </a:bodyPr>
          <a:lstStyle/>
          <a:p>
            <a:r>
              <a:rPr lang="en-US" dirty="0">
                <a:solidFill>
                  <a:srgbClr val="FFFFFF"/>
                </a:solidFill>
              </a:rPr>
              <a:t>Ari </a:t>
            </a:r>
            <a:r>
              <a:rPr lang="en-US" dirty="0" err="1">
                <a:solidFill>
                  <a:srgbClr val="FFFFFF"/>
                </a:solidFill>
              </a:rPr>
              <a:t>Adut</a:t>
            </a:r>
            <a:r>
              <a:rPr lang="en-US" dirty="0">
                <a:solidFill>
                  <a:srgbClr val="FFFFFF"/>
                </a:solidFill>
              </a:rPr>
              <a:t>. </a:t>
            </a:r>
            <a:r>
              <a:rPr lang="en-US" i="1" dirty="0">
                <a:solidFill>
                  <a:srgbClr val="FFFFFF"/>
                </a:solidFill>
              </a:rPr>
              <a:t>On Scandal: Moral Disturbances in Politics, Society and Art</a:t>
            </a:r>
            <a:r>
              <a:rPr lang="en-US" dirty="0">
                <a:solidFill>
                  <a:srgbClr val="FFFFFF"/>
                </a:solidFill>
              </a:rPr>
              <a:t>, Cambridge: CUP, 2008.</a:t>
            </a:r>
          </a:p>
          <a:p>
            <a:r>
              <a:rPr lang="en-US" dirty="0">
                <a:solidFill>
                  <a:srgbClr val="FFFFFF"/>
                </a:solidFill>
              </a:rPr>
              <a:t>Three elements to a scandal</a:t>
            </a:r>
          </a:p>
          <a:p>
            <a:pPr lvl="1"/>
            <a:r>
              <a:rPr lang="en-US" sz="2400" dirty="0">
                <a:solidFill>
                  <a:srgbClr val="FFFFFF"/>
                </a:solidFill>
              </a:rPr>
              <a:t>An initial transgression (whether real or apparent or alleged)</a:t>
            </a:r>
          </a:p>
          <a:p>
            <a:pPr lvl="1"/>
            <a:r>
              <a:rPr lang="en-US" sz="2400" dirty="0" err="1">
                <a:solidFill>
                  <a:srgbClr val="FFFFFF"/>
                </a:solidFill>
              </a:rPr>
              <a:t>Publicisation</a:t>
            </a:r>
            <a:endParaRPr lang="en-US" sz="2400" dirty="0">
              <a:solidFill>
                <a:srgbClr val="FFFFFF"/>
              </a:solidFill>
            </a:endParaRPr>
          </a:p>
          <a:p>
            <a:pPr lvl="1"/>
            <a:r>
              <a:rPr lang="en-US" sz="2400" dirty="0">
                <a:solidFill>
                  <a:srgbClr val="FFFFFF"/>
                </a:solidFill>
              </a:rPr>
              <a:t>A public to respond to the scandal</a:t>
            </a:r>
          </a:p>
          <a:p>
            <a:endParaRPr lang="en-US" sz="2000" dirty="0">
              <a:solidFill>
                <a:srgbClr val="FFFFFF"/>
              </a:solidFill>
            </a:endParaRPr>
          </a:p>
        </p:txBody>
      </p:sp>
      <p:sp useBgFill="1">
        <p:nvSpPr>
          <p:cNvPr id="42" name="Rectangle 2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39354632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2063262"/>
            <a:ext cx="3739279" cy="2661052"/>
          </a:xfrm>
        </p:spPr>
        <p:txBody>
          <a:bodyPr>
            <a:normAutofit/>
          </a:bodyPr>
          <a:lstStyle/>
          <a:p>
            <a:pPr algn="r"/>
            <a:r>
              <a:rPr lang="en-AU" sz="4400"/>
              <a:t>Theories of Scandal</a:t>
            </a:r>
          </a:p>
        </p:txBody>
      </p:sp>
      <p:graphicFrame>
        <p:nvGraphicFramePr>
          <p:cNvPr id="5" name="Content Placeholder 2">
            <a:extLst>
              <a:ext uri="{FF2B5EF4-FFF2-40B4-BE49-F238E27FC236}">
                <a16:creationId xmlns:a16="http://schemas.microsoft.com/office/drawing/2014/main" id="{BE878CE0-CBEB-442B-B094-EE2B3021C6D5}"/>
              </a:ext>
            </a:extLst>
          </p:cNvPr>
          <p:cNvGraphicFramePr>
            <a:graphicFrameLocks noGrp="1"/>
          </p:cNvGraphicFramePr>
          <p:nvPr>
            <p:ph idx="1"/>
            <p:extLst>
              <p:ext uri="{D42A27DB-BD31-4B8C-83A1-F6EECF244321}">
                <p14:modId xmlns:p14="http://schemas.microsoft.com/office/powerpoint/2010/main" val="3675102575"/>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829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233</TotalTime>
  <Words>941</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2</vt:lpstr>
      <vt:lpstr>Berlin</vt:lpstr>
      <vt:lpstr>    HIST3581: Sex and Scandal in History</vt:lpstr>
      <vt:lpstr>Teaching Staff</vt:lpstr>
      <vt:lpstr> Course Description </vt:lpstr>
      <vt:lpstr> By the end of the course students  will be able to: </vt:lpstr>
      <vt:lpstr> Assessments</vt:lpstr>
      <vt:lpstr>Sexuality in Modern History</vt:lpstr>
      <vt:lpstr>The Role of Sex in Historical Scholarship</vt:lpstr>
      <vt:lpstr>Defining a Scandal</vt:lpstr>
      <vt:lpstr>Theories of Scandal</vt:lpstr>
      <vt:lpstr>Case Study of the 1950s:  Gender, Sexuality and Politics</vt:lpstr>
      <vt:lpstr>James Bennett: Research on Film, History and Sexuality</vt:lpstr>
      <vt:lpstr>Reflections of the Past:  Documentary on the Parker-Hulme Case</vt:lpstr>
      <vt:lpstr>Daughters of Heaven  Newcastle Theatre Company (2020)</vt:lpstr>
      <vt:lpstr>Final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 and Scandal in History</dc:title>
  <dc:creator>James Bennett</dc:creator>
  <cp:lastModifiedBy>James Bennett</cp:lastModifiedBy>
  <cp:revision>23</cp:revision>
  <dcterms:created xsi:type="dcterms:W3CDTF">2016-07-26T10:55:15Z</dcterms:created>
  <dcterms:modified xsi:type="dcterms:W3CDTF">2021-07-14T04:39:07Z</dcterms:modified>
</cp:coreProperties>
</file>