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8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9/10/2023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9/10/2023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9/10/2023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9/10/2023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A vintage robot">
            <a:extLst>
              <a:ext uri="{FF2B5EF4-FFF2-40B4-BE49-F238E27FC236}">
                <a16:creationId xmlns:a16="http://schemas.microsoft.com/office/drawing/2014/main" id="{13296750-3C74-4EDE-5C71-BEC9D1CE47E6}"/>
              </a:ext>
            </a:extLst>
          </p:cNvPr>
          <p:cNvPicPr>
            <a:picLocks noChangeAspect="1"/>
          </p:cNvPicPr>
          <p:nvPr/>
        </p:nvPicPr>
        <p:blipFill rotWithShape="1">
          <a:blip r:embed="rId2">
            <a:duotone>
              <a:prstClr val="black"/>
              <a:schemeClr val="tx2">
                <a:tint val="45000"/>
                <a:satMod val="400000"/>
              </a:schemeClr>
            </a:duotone>
            <a:alphaModFix amt="35000"/>
          </a:blip>
          <a:srcRect t="21309" r="-1" b="-1"/>
          <a:stretch/>
        </p:blipFill>
        <p:spPr>
          <a:xfrm>
            <a:off x="20" y="-1"/>
            <a:ext cx="12188932" cy="6858000"/>
          </a:xfrm>
          <a:prstGeom prst="rect">
            <a:avLst/>
          </a:prstGeom>
        </p:spPr>
      </p:pic>
      <p:sp>
        <p:nvSpPr>
          <p:cNvPr id="2" name="Title 1">
            <a:extLst>
              <a:ext uri="{FF2B5EF4-FFF2-40B4-BE49-F238E27FC236}">
                <a16:creationId xmlns:a16="http://schemas.microsoft.com/office/drawing/2014/main" id="{2C1B2B70-09C9-8734-6DC5-20102886BA4F}"/>
              </a:ext>
            </a:extLst>
          </p:cNvPr>
          <p:cNvSpPr>
            <a:spLocks noGrp="1"/>
          </p:cNvSpPr>
          <p:nvPr>
            <p:ph type="ctrTitle"/>
          </p:nvPr>
        </p:nvSpPr>
        <p:spPr>
          <a:xfrm>
            <a:off x="643467" y="643467"/>
            <a:ext cx="7164674" cy="5571066"/>
          </a:xfrm>
        </p:spPr>
        <p:txBody>
          <a:bodyPr>
            <a:normAutofit/>
          </a:bodyPr>
          <a:lstStyle/>
          <a:p>
            <a:r>
              <a:rPr lang="en-US" sz="6600">
                <a:solidFill>
                  <a:schemeClr val="tx1"/>
                </a:solidFill>
              </a:rPr>
              <a:t>  personal quick chat bot </a:t>
            </a:r>
            <a:endParaRPr lang="en-IN" sz="6600">
              <a:solidFill>
                <a:schemeClr val="tx1"/>
              </a:solidFill>
            </a:endParaRPr>
          </a:p>
        </p:txBody>
      </p:sp>
      <p:sp>
        <p:nvSpPr>
          <p:cNvPr id="3" name="Subtitle 2">
            <a:extLst>
              <a:ext uri="{FF2B5EF4-FFF2-40B4-BE49-F238E27FC236}">
                <a16:creationId xmlns:a16="http://schemas.microsoft.com/office/drawing/2014/main" id="{BD344FB7-FF13-0AE1-1C7A-2D1C33028BB2}"/>
              </a:ext>
            </a:extLst>
          </p:cNvPr>
          <p:cNvSpPr>
            <a:spLocks noGrp="1"/>
          </p:cNvSpPr>
          <p:nvPr>
            <p:ph type="subTitle" idx="1"/>
          </p:nvPr>
        </p:nvSpPr>
        <p:spPr>
          <a:xfrm>
            <a:off x="8451608" y="643467"/>
            <a:ext cx="3096926" cy="5571066"/>
          </a:xfrm>
        </p:spPr>
        <p:txBody>
          <a:bodyPr>
            <a:normAutofit/>
          </a:bodyPr>
          <a:lstStyle/>
          <a:p>
            <a:r>
              <a:rPr lang="en-US" sz="2000">
                <a:solidFill>
                  <a:schemeClr val="tx1"/>
                </a:solidFill>
              </a:rPr>
              <a:t>A system which talk on behalf of the user </a:t>
            </a:r>
            <a:endParaRPr lang="en-IN" sz="2000">
              <a:solidFill>
                <a:schemeClr val="tx1"/>
              </a:solidFill>
            </a:endParaRPr>
          </a:p>
        </p:txBody>
      </p:sp>
      <p:cxnSp>
        <p:nvCxnSpPr>
          <p:cNvPr id="15" name="Straight Connector 10">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7147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ircuit board in the shape of a human head&#10;&#10;Description automatically generated">
            <a:extLst>
              <a:ext uri="{FF2B5EF4-FFF2-40B4-BE49-F238E27FC236}">
                <a16:creationId xmlns:a16="http://schemas.microsoft.com/office/drawing/2014/main" id="{5ED2DBFE-19DC-F405-3D9C-6476FD844351}"/>
              </a:ext>
            </a:extLst>
          </p:cNvPr>
          <p:cNvPicPr>
            <a:picLocks noChangeAspect="1"/>
          </p:cNvPicPr>
          <p:nvPr/>
        </p:nvPicPr>
        <p:blipFill rotWithShape="1">
          <a:blip r:embed="rId2">
            <a:alphaModFix amt="25000"/>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2CD80D78-6231-CE88-6805-063FE56D7A22}"/>
              </a:ext>
            </a:extLst>
          </p:cNvPr>
          <p:cNvSpPr>
            <a:spLocks noGrp="1"/>
          </p:cNvSpPr>
          <p:nvPr>
            <p:ph type="title"/>
          </p:nvPr>
        </p:nvSpPr>
        <p:spPr>
          <a:xfrm>
            <a:off x="1024128" y="585216"/>
            <a:ext cx="9720072" cy="1499616"/>
          </a:xfrm>
        </p:spPr>
        <p:txBody>
          <a:bodyPr>
            <a:normAutofit/>
          </a:bodyPr>
          <a:lstStyle/>
          <a:p>
            <a:r>
              <a:rPr lang="en-US">
                <a:solidFill>
                  <a:srgbClr val="FFFFFF"/>
                </a:solidFill>
              </a:rPr>
              <a:t>Problem definition </a:t>
            </a:r>
            <a:endParaRPr lang="en-IN">
              <a:solidFill>
                <a:srgbClr val="FFFFFF"/>
              </a:solidFill>
            </a:endParaRPr>
          </a:p>
        </p:txBody>
      </p:sp>
      <p:cxnSp>
        <p:nvCxnSpPr>
          <p:cNvPr id="10" name="Straight Connector 9">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EEEF2B-E971-E845-7088-73B44D8CACA4}"/>
              </a:ext>
            </a:extLst>
          </p:cNvPr>
          <p:cNvSpPr>
            <a:spLocks noGrp="1"/>
          </p:cNvSpPr>
          <p:nvPr>
            <p:ph idx="1"/>
          </p:nvPr>
        </p:nvSpPr>
        <p:spPr>
          <a:xfrm>
            <a:off x="1024128" y="2286000"/>
            <a:ext cx="9720073" cy="4023360"/>
          </a:xfrm>
        </p:spPr>
        <p:txBody>
          <a:bodyPr>
            <a:normAutofit/>
          </a:bodyPr>
          <a:lstStyle/>
          <a:p>
            <a:pPr>
              <a:buFont typeface="Wingdings" panose="05000000000000000000" pitchFamily="2" charset="2"/>
              <a:buChar char="§"/>
            </a:pPr>
            <a:r>
              <a:rPr lang="en-US" dirty="0">
                <a:solidFill>
                  <a:srgbClr val="FFFFFF"/>
                </a:solidFill>
              </a:rPr>
              <a:t>In todays generation the people are becoming introvert </a:t>
            </a:r>
          </a:p>
          <a:p>
            <a:r>
              <a:rPr lang="en-US" dirty="0">
                <a:solidFill>
                  <a:srgbClr val="FFFFFF"/>
                </a:solidFill>
              </a:rPr>
              <a:t>Introvert--people are scared to be socialized aur get connected with other and only Comfortable in focusing in there inner thoughts and ideas rather than what happening externally.</a:t>
            </a:r>
          </a:p>
          <a:p>
            <a:pPr>
              <a:buFont typeface="Wingdings" panose="05000000000000000000" pitchFamily="2" charset="2"/>
              <a:buChar char="§"/>
            </a:pPr>
            <a:r>
              <a:rPr lang="en-US" dirty="0">
                <a:solidFill>
                  <a:srgbClr val="FFFFFF"/>
                </a:solidFill>
              </a:rPr>
              <a:t>sometimes you are  too busy to talk to people and scared that you will lose bond with your loved ones .</a:t>
            </a:r>
          </a:p>
          <a:p>
            <a:pPr>
              <a:buFont typeface="Wingdings" panose="05000000000000000000" pitchFamily="2" charset="2"/>
              <a:buChar char="§"/>
            </a:pPr>
            <a:r>
              <a:rPr lang="en-US" dirty="0">
                <a:solidFill>
                  <a:srgbClr val="FFFFFF"/>
                </a:solidFill>
              </a:rPr>
              <a:t>When you are not in mood of talking to the person and he sending text to you </a:t>
            </a:r>
          </a:p>
        </p:txBody>
      </p:sp>
    </p:spTree>
    <p:extLst>
      <p:ext uri="{BB962C8B-B14F-4D97-AF65-F5344CB8AC3E}">
        <p14:creationId xmlns:p14="http://schemas.microsoft.com/office/powerpoint/2010/main" val="23894711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robot and human hand touching each other&#10;&#10;Description automatically generated">
            <a:extLst>
              <a:ext uri="{FF2B5EF4-FFF2-40B4-BE49-F238E27FC236}">
                <a16:creationId xmlns:a16="http://schemas.microsoft.com/office/drawing/2014/main" id="{802C0B30-73DA-53F0-962F-D0635C502200}"/>
              </a:ext>
            </a:extLst>
          </p:cNvPr>
          <p:cNvPicPr>
            <a:picLocks noChangeAspect="1"/>
          </p:cNvPicPr>
          <p:nvPr/>
        </p:nvPicPr>
        <p:blipFill rotWithShape="1">
          <a:blip r:embed="rId2">
            <a:alphaModFix amt="25000"/>
          </a:blip>
          <a:srcRect l="3317" r="2016"/>
          <a:stretch/>
        </p:blipFill>
        <p:spPr>
          <a:xfrm>
            <a:off x="20" y="10"/>
            <a:ext cx="12191980" cy="6857990"/>
          </a:xfrm>
          <a:prstGeom prst="rect">
            <a:avLst/>
          </a:prstGeom>
        </p:spPr>
      </p:pic>
      <p:sp>
        <p:nvSpPr>
          <p:cNvPr id="2" name="Title 1">
            <a:extLst>
              <a:ext uri="{FF2B5EF4-FFF2-40B4-BE49-F238E27FC236}">
                <a16:creationId xmlns:a16="http://schemas.microsoft.com/office/drawing/2014/main" id="{ADA8AD86-3929-CEE4-36C9-365A21B1DF23}"/>
              </a:ext>
            </a:extLst>
          </p:cNvPr>
          <p:cNvSpPr>
            <a:spLocks noGrp="1"/>
          </p:cNvSpPr>
          <p:nvPr>
            <p:ph type="title"/>
          </p:nvPr>
        </p:nvSpPr>
        <p:spPr>
          <a:xfrm>
            <a:off x="1024128" y="585216"/>
            <a:ext cx="9720072" cy="1499616"/>
          </a:xfrm>
        </p:spPr>
        <p:txBody>
          <a:bodyPr>
            <a:normAutofit/>
          </a:bodyPr>
          <a:lstStyle/>
          <a:p>
            <a:r>
              <a:rPr lang="en-US">
                <a:solidFill>
                  <a:srgbClr val="FFFFFF"/>
                </a:solidFill>
              </a:rPr>
              <a:t>Solution </a:t>
            </a:r>
            <a:endParaRPr lang="en-IN">
              <a:solidFill>
                <a:srgbClr val="FFFFFF"/>
              </a:solidFill>
            </a:endParaRPr>
          </a:p>
        </p:txBody>
      </p:sp>
      <p:cxnSp>
        <p:nvCxnSpPr>
          <p:cNvPr id="14" name="Straight Connector 9">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893DB0-27DD-E7B9-9914-27071ECED3E9}"/>
              </a:ext>
            </a:extLst>
          </p:cNvPr>
          <p:cNvSpPr>
            <a:spLocks noGrp="1"/>
          </p:cNvSpPr>
          <p:nvPr>
            <p:ph idx="1"/>
          </p:nvPr>
        </p:nvSpPr>
        <p:spPr>
          <a:xfrm>
            <a:off x="1024128" y="2286000"/>
            <a:ext cx="9720073" cy="4023360"/>
          </a:xfrm>
        </p:spPr>
        <p:txBody>
          <a:bodyPr>
            <a:normAutofit/>
          </a:bodyPr>
          <a:lstStyle/>
          <a:p>
            <a:pPr>
              <a:buFont typeface="Wingdings" panose="05000000000000000000" pitchFamily="2" charset="2"/>
              <a:buChar char="v"/>
            </a:pPr>
            <a:r>
              <a:rPr lang="en-US" sz="1900">
                <a:solidFill>
                  <a:srgbClr val="FFFFFF"/>
                </a:solidFill>
              </a:rPr>
              <a:t>It allow introvert person to socialized with other on social medias or any chatting or texting platform .</a:t>
            </a:r>
          </a:p>
          <a:p>
            <a:pPr>
              <a:buFont typeface="Wingdings" panose="05000000000000000000" pitchFamily="2" charset="2"/>
              <a:buChar char="v"/>
            </a:pPr>
            <a:r>
              <a:rPr lang="en-IN" sz="1900">
                <a:solidFill>
                  <a:srgbClr val="FFFFFF"/>
                </a:solidFill>
              </a:rPr>
              <a:t>Sometimes you are too busy and don’t have time to talk to each and every person which is connected to you through texting or chatting you can use this bot as a alternative to save your time while you are busy in working or any thing .</a:t>
            </a:r>
          </a:p>
          <a:p>
            <a:pPr>
              <a:buFont typeface="Wingdings" panose="05000000000000000000" pitchFamily="2" charset="2"/>
              <a:buChar char="v"/>
            </a:pPr>
            <a:r>
              <a:rPr lang="en-IN" sz="1900">
                <a:solidFill>
                  <a:srgbClr val="FFFFFF"/>
                </a:solidFill>
              </a:rPr>
              <a:t>When your very close friend wants to talk to you but you busy in studying or any other important work. You can access the bot and it chat in behalf of your self on the basis you old conversation .</a:t>
            </a:r>
          </a:p>
          <a:p>
            <a:pPr>
              <a:buFont typeface="Wingdings" panose="05000000000000000000" pitchFamily="2" charset="2"/>
              <a:buChar char="v"/>
            </a:pPr>
            <a:r>
              <a:rPr lang="en-IN" sz="1900">
                <a:solidFill>
                  <a:srgbClr val="FFFFFF"/>
                </a:solidFill>
              </a:rPr>
              <a:t>Sometimes you don’t have any topic or stuck what to reply to the person this bot will help you find topic and help you to reply with creative manner .</a:t>
            </a:r>
          </a:p>
          <a:p>
            <a:pPr>
              <a:buFont typeface="Wingdings" panose="05000000000000000000" pitchFamily="2" charset="2"/>
              <a:buChar char="v"/>
            </a:pPr>
            <a:r>
              <a:rPr lang="en-IN" sz="1900">
                <a:solidFill>
                  <a:srgbClr val="FFFFFF"/>
                </a:solidFill>
              </a:rPr>
              <a:t>Bot provide more specific points in the conversation it can be used in corporate fields to have formal and elegante conversation.</a:t>
            </a:r>
          </a:p>
          <a:p>
            <a:pPr>
              <a:buFont typeface="Wingdings" panose="05000000000000000000" pitchFamily="2" charset="2"/>
              <a:buChar char="v"/>
            </a:pPr>
            <a:endParaRPr lang="en-IN" sz="1900">
              <a:solidFill>
                <a:srgbClr val="FFFFFF"/>
              </a:solidFill>
            </a:endParaRPr>
          </a:p>
          <a:p>
            <a:pPr>
              <a:buFont typeface="Wingdings" panose="05000000000000000000" pitchFamily="2" charset="2"/>
              <a:buChar char="v"/>
            </a:pPr>
            <a:endParaRPr lang="en-IN" sz="1900">
              <a:solidFill>
                <a:srgbClr val="FFFFFF"/>
              </a:solidFill>
            </a:endParaRPr>
          </a:p>
          <a:p>
            <a:pPr>
              <a:buFont typeface="Wingdings" panose="05000000000000000000" pitchFamily="2" charset="2"/>
              <a:buChar char="v"/>
            </a:pPr>
            <a:endParaRPr lang="en-IN" sz="1900">
              <a:solidFill>
                <a:srgbClr val="FFFFFF"/>
              </a:solidFill>
            </a:endParaRPr>
          </a:p>
        </p:txBody>
      </p:sp>
    </p:spTree>
    <p:extLst>
      <p:ext uri="{BB962C8B-B14F-4D97-AF65-F5344CB8AC3E}">
        <p14:creationId xmlns:p14="http://schemas.microsoft.com/office/powerpoint/2010/main" val="202006711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lue background with dots and lines&#10;&#10;Description automatically generated">
            <a:extLst>
              <a:ext uri="{FF2B5EF4-FFF2-40B4-BE49-F238E27FC236}">
                <a16:creationId xmlns:a16="http://schemas.microsoft.com/office/drawing/2014/main" id="{629CC989-EFB1-D5E7-7639-34994A8EBF98}"/>
              </a:ext>
            </a:extLst>
          </p:cNvPr>
          <p:cNvPicPr>
            <a:picLocks noChangeAspect="1"/>
          </p:cNvPicPr>
          <p:nvPr/>
        </p:nvPicPr>
        <p:blipFill rotWithShape="1">
          <a:blip r:embed="rId2">
            <a:alphaModFix amt="25000"/>
          </a:blip>
          <a:srcRect t="13106" b="2625"/>
          <a:stretch/>
        </p:blipFill>
        <p:spPr>
          <a:xfrm>
            <a:off x="20" y="10"/>
            <a:ext cx="12191980" cy="6857990"/>
          </a:xfrm>
          <a:prstGeom prst="rect">
            <a:avLst/>
          </a:prstGeom>
        </p:spPr>
      </p:pic>
      <p:sp>
        <p:nvSpPr>
          <p:cNvPr id="2" name="Title 1">
            <a:extLst>
              <a:ext uri="{FF2B5EF4-FFF2-40B4-BE49-F238E27FC236}">
                <a16:creationId xmlns:a16="http://schemas.microsoft.com/office/drawing/2014/main" id="{2FB0293A-4584-11FF-D1F3-2AC85465C877}"/>
              </a:ext>
            </a:extLst>
          </p:cNvPr>
          <p:cNvSpPr>
            <a:spLocks noGrp="1"/>
          </p:cNvSpPr>
          <p:nvPr>
            <p:ph type="title"/>
          </p:nvPr>
        </p:nvSpPr>
        <p:spPr>
          <a:xfrm>
            <a:off x="1024128" y="585216"/>
            <a:ext cx="9720072" cy="1499616"/>
          </a:xfrm>
        </p:spPr>
        <p:txBody>
          <a:bodyPr>
            <a:normAutofit/>
          </a:bodyPr>
          <a:lstStyle/>
          <a:p>
            <a:r>
              <a:rPr lang="en-US">
                <a:solidFill>
                  <a:srgbClr val="FFFFFF"/>
                </a:solidFill>
              </a:rPr>
              <a:t>Techstack </a:t>
            </a:r>
            <a:endParaRPr lang="en-IN">
              <a:solidFill>
                <a:srgbClr val="FFFFFF"/>
              </a:solidFill>
            </a:endParaRPr>
          </a:p>
        </p:txBody>
      </p:sp>
      <p:cxnSp>
        <p:nvCxnSpPr>
          <p:cNvPr id="10" name="Straight Connector 9">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7CCC7A8-9676-B0E2-65F1-C7F91F14B005}"/>
              </a:ext>
            </a:extLst>
          </p:cNvPr>
          <p:cNvSpPr>
            <a:spLocks noGrp="1"/>
          </p:cNvSpPr>
          <p:nvPr>
            <p:ph idx="1"/>
          </p:nvPr>
        </p:nvSpPr>
        <p:spPr>
          <a:xfrm>
            <a:off x="1024128" y="2286000"/>
            <a:ext cx="9720073" cy="4023360"/>
          </a:xfrm>
        </p:spPr>
        <p:txBody>
          <a:bodyPr>
            <a:normAutofit/>
          </a:bodyPr>
          <a:lstStyle/>
          <a:p>
            <a:pPr>
              <a:buFont typeface="Wingdings" panose="05000000000000000000" pitchFamily="2" charset="2"/>
              <a:buChar char="v"/>
            </a:pPr>
            <a:r>
              <a:rPr lang="en-US" sz="2000">
                <a:solidFill>
                  <a:srgbClr val="FFFFFF"/>
                </a:solidFill>
              </a:rPr>
              <a:t>C++: C++ is a high-performance language commonly used in AI for tasks that require speed and efficiency, such as computer vision and robotics. Libraries like OpenCV and Dlib are popular choices for C++ AI development.</a:t>
            </a:r>
          </a:p>
          <a:p>
            <a:pPr>
              <a:buFont typeface="Wingdings" panose="05000000000000000000" pitchFamily="2" charset="2"/>
              <a:buChar char="v"/>
            </a:pPr>
            <a:r>
              <a:rPr lang="en-US" sz="2000">
                <a:solidFill>
                  <a:srgbClr val="FFFFFF"/>
                </a:solidFill>
              </a:rPr>
              <a:t>As it is basic language for programming and as per the limit of our knowledge we only know how to code in c++.</a:t>
            </a:r>
          </a:p>
          <a:p>
            <a:pPr>
              <a:buFont typeface="Wingdings" panose="05000000000000000000" pitchFamily="2" charset="2"/>
              <a:buChar char="v"/>
            </a:pPr>
            <a:r>
              <a:rPr lang="en-US" sz="2000">
                <a:solidFill>
                  <a:srgbClr val="FFFFFF"/>
                </a:solidFill>
              </a:rPr>
              <a:t>Chatbot Logic : Implement the core logic of your chatbot in C++.Use data structures and algorithms for handling user queries and generating responses.</a:t>
            </a:r>
            <a:endParaRPr lang="en-IN" sz="2000">
              <a:solidFill>
                <a:srgbClr val="FFFFFF"/>
              </a:solidFill>
            </a:endParaRPr>
          </a:p>
          <a:p>
            <a:pPr>
              <a:buFont typeface="Wingdings" panose="05000000000000000000" pitchFamily="2" charset="2"/>
              <a:buChar char="v"/>
            </a:pPr>
            <a:r>
              <a:rPr lang="en-US" sz="2000">
                <a:solidFill>
                  <a:srgbClr val="FFFFFF"/>
                </a:solidFill>
              </a:rPr>
              <a:t>Data Storage : If your chatbot needs to store and retrieve data, you can use C++ database</a:t>
            </a:r>
          </a:p>
          <a:p>
            <a:pPr>
              <a:buFont typeface="Wingdings" panose="05000000000000000000" pitchFamily="2" charset="2"/>
              <a:buChar char="v"/>
            </a:pPr>
            <a:r>
              <a:rPr lang="en-US" sz="2000">
                <a:solidFill>
                  <a:srgbClr val="FFFFFF"/>
                </a:solidFill>
              </a:rPr>
              <a:t>User Interaction : For user interaction and input/output handling, you can use standard C++ input/output streams</a:t>
            </a:r>
          </a:p>
        </p:txBody>
      </p:sp>
    </p:spTree>
    <p:extLst>
      <p:ext uri="{BB962C8B-B14F-4D97-AF65-F5344CB8AC3E}">
        <p14:creationId xmlns:p14="http://schemas.microsoft.com/office/powerpoint/2010/main" val="11593205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3B51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5F53B0-8BC2-113D-CAE7-7F7CDC8357AB}"/>
              </a:ext>
            </a:extLst>
          </p:cNvPr>
          <p:cNvSpPr>
            <a:spLocks noGrp="1"/>
          </p:cNvSpPr>
          <p:nvPr>
            <p:ph type="title"/>
          </p:nvPr>
        </p:nvSpPr>
        <p:spPr>
          <a:xfrm>
            <a:off x="1024128" y="585216"/>
            <a:ext cx="6007027" cy="1499616"/>
          </a:xfrm>
        </p:spPr>
        <p:txBody>
          <a:bodyPr>
            <a:normAutofit/>
          </a:bodyPr>
          <a:lstStyle/>
          <a:p>
            <a:r>
              <a:rPr lang="en-US">
                <a:solidFill>
                  <a:srgbClr val="FFFFFF"/>
                </a:solidFill>
              </a:rPr>
              <a:t>Uniqueness of our bot from other  </a:t>
            </a:r>
            <a:endParaRPr lang="en-IN">
              <a:solidFill>
                <a:srgbClr val="FFFFFF"/>
              </a:solidFill>
            </a:endParaRPr>
          </a:p>
        </p:txBody>
      </p:sp>
      <p:cxnSp>
        <p:nvCxnSpPr>
          <p:cNvPr id="12" name="Straight Connector 11">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113522-45C9-BA59-6573-D76EF0279FF6}"/>
              </a:ext>
            </a:extLst>
          </p:cNvPr>
          <p:cNvSpPr>
            <a:spLocks noGrp="1"/>
          </p:cNvSpPr>
          <p:nvPr>
            <p:ph idx="1"/>
          </p:nvPr>
        </p:nvSpPr>
        <p:spPr>
          <a:xfrm>
            <a:off x="1024128" y="2286000"/>
            <a:ext cx="6007027" cy="4023360"/>
          </a:xfrm>
        </p:spPr>
        <p:txBody>
          <a:bodyPr>
            <a:normAutofit/>
          </a:bodyPr>
          <a:lstStyle/>
          <a:p>
            <a:pPr>
              <a:buFont typeface="Wingdings" panose="05000000000000000000" pitchFamily="2" charset="2"/>
              <a:buChar char="v"/>
            </a:pPr>
            <a:r>
              <a:rPr lang="en-US">
                <a:solidFill>
                  <a:srgbClr val="FFFFFF"/>
                </a:solidFill>
              </a:rPr>
              <a:t>Our bot recognize the pattern of old conversation of the user and reply on the basis the old chats .</a:t>
            </a:r>
          </a:p>
          <a:p>
            <a:pPr>
              <a:buFont typeface="Wingdings" panose="05000000000000000000" pitchFamily="2" charset="2"/>
              <a:buChar char="v"/>
            </a:pPr>
            <a:r>
              <a:rPr lang="en-US">
                <a:solidFill>
                  <a:srgbClr val="FFFFFF"/>
                </a:solidFill>
              </a:rPr>
              <a:t>It recognize the mood second person and create text on basis of the mood the second person .</a:t>
            </a:r>
          </a:p>
          <a:p>
            <a:pPr>
              <a:buFont typeface="Wingdings" panose="05000000000000000000" pitchFamily="2" charset="2"/>
              <a:buChar char="v"/>
            </a:pPr>
            <a:r>
              <a:rPr lang="en-US">
                <a:solidFill>
                  <a:srgbClr val="FFFFFF"/>
                </a:solidFill>
              </a:rPr>
              <a:t>It will get activated on command of the user and read the behaviour and mood of user .</a:t>
            </a:r>
          </a:p>
          <a:p>
            <a:pPr>
              <a:buFont typeface="Wingdings" panose="05000000000000000000" pitchFamily="2" charset="2"/>
              <a:buChar char="v"/>
            </a:pPr>
            <a:r>
              <a:rPr lang="en-US">
                <a:solidFill>
                  <a:srgbClr val="FFFFFF"/>
                </a:solidFill>
              </a:rPr>
              <a:t>It will be available to user 24/7 .</a:t>
            </a:r>
          </a:p>
          <a:p>
            <a:pPr>
              <a:buFont typeface="Wingdings" panose="05000000000000000000" pitchFamily="2" charset="2"/>
              <a:buChar char="v"/>
            </a:pPr>
            <a:r>
              <a:rPr lang="en-US">
                <a:solidFill>
                  <a:srgbClr val="FFFFFF"/>
                </a:solidFill>
              </a:rPr>
              <a:t>It can take handle many situation simultaneousl.</a:t>
            </a:r>
          </a:p>
          <a:p>
            <a:pPr>
              <a:buFont typeface="Wingdings" panose="05000000000000000000" pitchFamily="2" charset="2"/>
              <a:buChar char="v"/>
            </a:pPr>
            <a:endParaRPr lang="en-US">
              <a:solidFill>
                <a:srgbClr val="FFFFFF"/>
              </a:solidFill>
            </a:endParaRPr>
          </a:p>
          <a:p>
            <a:pPr>
              <a:buFont typeface="Wingdings" panose="05000000000000000000" pitchFamily="2" charset="2"/>
              <a:buChar char="v"/>
            </a:pPr>
            <a:endParaRPr lang="en-IN">
              <a:solidFill>
                <a:srgbClr val="FFFFFF"/>
              </a:solidFill>
            </a:endParaRPr>
          </a:p>
        </p:txBody>
      </p:sp>
      <p:pic>
        <p:nvPicPr>
          <p:cNvPr id="5" name="Picture 4" descr="A white robot holding a black sign&#10;&#10;Description automatically generated">
            <a:extLst>
              <a:ext uri="{FF2B5EF4-FFF2-40B4-BE49-F238E27FC236}">
                <a16:creationId xmlns:a16="http://schemas.microsoft.com/office/drawing/2014/main" id="{10F36AFF-0AEB-4E80-5226-07760B03A78B}"/>
              </a:ext>
            </a:extLst>
          </p:cNvPr>
          <p:cNvPicPr>
            <a:picLocks noChangeAspect="1"/>
          </p:cNvPicPr>
          <p:nvPr/>
        </p:nvPicPr>
        <p:blipFill rotWithShape="1">
          <a:blip r:embed="rId2"/>
          <a:srcRect l="15642" r="8128"/>
          <a:stretch/>
        </p:blipFill>
        <p:spPr>
          <a:xfrm>
            <a:off x="7552266" y="10"/>
            <a:ext cx="4639734" cy="6857990"/>
          </a:xfrm>
          <a:prstGeom prst="rect">
            <a:avLst/>
          </a:prstGeom>
        </p:spPr>
      </p:pic>
    </p:spTree>
    <p:extLst>
      <p:ext uri="{BB962C8B-B14F-4D97-AF65-F5344CB8AC3E}">
        <p14:creationId xmlns:p14="http://schemas.microsoft.com/office/powerpoint/2010/main" val="97710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C012-81F0-564C-D56A-E2F377E1D6BA}"/>
              </a:ext>
            </a:extLst>
          </p:cNvPr>
          <p:cNvSpPr>
            <a:spLocks noGrp="1"/>
          </p:cNvSpPr>
          <p:nvPr>
            <p:ph type="title"/>
          </p:nvPr>
        </p:nvSpPr>
        <p:spPr/>
        <p:txBody>
          <a:bodyPr/>
          <a:lstStyle/>
          <a:p>
            <a:r>
              <a:rPr lang="en-US" dirty="0"/>
              <a:t>Architecture of our idea</a:t>
            </a:r>
            <a:endParaRPr lang="en-IN" dirty="0"/>
          </a:p>
        </p:txBody>
      </p:sp>
      <p:sp>
        <p:nvSpPr>
          <p:cNvPr id="3" name="Content Placeholder 2">
            <a:extLst>
              <a:ext uri="{FF2B5EF4-FFF2-40B4-BE49-F238E27FC236}">
                <a16:creationId xmlns:a16="http://schemas.microsoft.com/office/drawing/2014/main" id="{DF11C15F-56C1-2DB1-9311-A5C2B28A67AB}"/>
              </a:ext>
            </a:extLst>
          </p:cNvPr>
          <p:cNvSpPr>
            <a:spLocks noGrp="1"/>
          </p:cNvSpPr>
          <p:nvPr>
            <p:ph idx="1"/>
          </p:nvPr>
        </p:nvSpPr>
        <p:spPr>
          <a:xfrm>
            <a:off x="822433" y="1746153"/>
            <a:ext cx="9720073" cy="4596618"/>
          </a:xfrm>
        </p:spPr>
        <p:txBody>
          <a:bodyPr/>
          <a:lstStyle/>
          <a:p>
            <a:r>
              <a:rPr lang="en-US" baseline="-25000" dirty="0"/>
              <a:t>`</a:t>
            </a:r>
            <a:endParaRPr lang="en-IN" baseline="-25000" dirty="0"/>
          </a:p>
        </p:txBody>
      </p:sp>
      <p:sp>
        <p:nvSpPr>
          <p:cNvPr id="4" name="Rectangle 3">
            <a:extLst>
              <a:ext uri="{FF2B5EF4-FFF2-40B4-BE49-F238E27FC236}">
                <a16:creationId xmlns:a16="http://schemas.microsoft.com/office/drawing/2014/main" id="{52C7E727-CC76-DBEA-4AC4-A54D02E05A40}"/>
              </a:ext>
            </a:extLst>
          </p:cNvPr>
          <p:cNvSpPr/>
          <p:nvPr/>
        </p:nvSpPr>
        <p:spPr>
          <a:xfrm>
            <a:off x="4193929" y="1929385"/>
            <a:ext cx="3279532" cy="44453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Programming  </a:t>
            </a:r>
            <a:endParaRPr lang="en-IN" dirty="0"/>
          </a:p>
        </p:txBody>
      </p:sp>
      <p:cxnSp>
        <p:nvCxnSpPr>
          <p:cNvPr id="6" name="Straight Arrow Connector 5">
            <a:extLst>
              <a:ext uri="{FF2B5EF4-FFF2-40B4-BE49-F238E27FC236}">
                <a16:creationId xmlns:a16="http://schemas.microsoft.com/office/drawing/2014/main" id="{A1F39361-20E2-971D-3501-CF4B83938EB2}"/>
              </a:ext>
            </a:extLst>
          </p:cNvPr>
          <p:cNvCxnSpPr>
            <a:cxnSpLocks/>
          </p:cNvCxnSpPr>
          <p:nvPr/>
        </p:nvCxnSpPr>
        <p:spPr>
          <a:xfrm>
            <a:off x="7482982" y="3393448"/>
            <a:ext cx="792338" cy="920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50AA3E90-939A-12B4-13CD-E9CBCF9DC496}"/>
              </a:ext>
            </a:extLst>
          </p:cNvPr>
          <p:cNvCxnSpPr>
            <a:cxnSpLocks/>
          </p:cNvCxnSpPr>
          <p:nvPr/>
        </p:nvCxnSpPr>
        <p:spPr>
          <a:xfrm flipV="1">
            <a:off x="2542528" y="3309116"/>
            <a:ext cx="1636014" cy="735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descr="A group of blue people&#10;&#10;Description automatically generated">
            <a:extLst>
              <a:ext uri="{FF2B5EF4-FFF2-40B4-BE49-F238E27FC236}">
                <a16:creationId xmlns:a16="http://schemas.microsoft.com/office/drawing/2014/main" id="{FE9636A8-071E-4DC5-AA61-64EA7117A712}"/>
              </a:ext>
            </a:extLst>
          </p:cNvPr>
          <p:cNvPicPr>
            <a:picLocks noChangeAspect="1"/>
          </p:cNvPicPr>
          <p:nvPr/>
        </p:nvPicPr>
        <p:blipFill>
          <a:blip r:embed="rId2"/>
          <a:stretch>
            <a:fillRect/>
          </a:stretch>
        </p:blipFill>
        <p:spPr>
          <a:xfrm>
            <a:off x="843797" y="3886200"/>
            <a:ext cx="2971976" cy="1627675"/>
          </a:xfrm>
          <a:prstGeom prst="rect">
            <a:avLst/>
          </a:prstGeom>
        </p:spPr>
      </p:pic>
      <p:sp>
        <p:nvSpPr>
          <p:cNvPr id="16" name="Rectangle 15">
            <a:extLst>
              <a:ext uri="{FF2B5EF4-FFF2-40B4-BE49-F238E27FC236}">
                <a16:creationId xmlns:a16="http://schemas.microsoft.com/office/drawing/2014/main" id="{20028EB4-335D-A784-CB5E-0A4D8ED79C19}"/>
              </a:ext>
            </a:extLst>
          </p:cNvPr>
          <p:cNvSpPr/>
          <p:nvPr/>
        </p:nvSpPr>
        <p:spPr>
          <a:xfrm>
            <a:off x="4264269" y="3217986"/>
            <a:ext cx="3209192" cy="3692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Chat bot </a:t>
            </a:r>
            <a:endParaRPr lang="en-IN" dirty="0"/>
          </a:p>
        </p:txBody>
      </p:sp>
      <p:cxnSp>
        <p:nvCxnSpPr>
          <p:cNvPr id="18" name="Straight Arrow Connector 17">
            <a:extLst>
              <a:ext uri="{FF2B5EF4-FFF2-40B4-BE49-F238E27FC236}">
                <a16:creationId xmlns:a16="http://schemas.microsoft.com/office/drawing/2014/main" id="{88F06602-A403-A02F-0101-AA89A649311B}"/>
              </a:ext>
            </a:extLst>
          </p:cNvPr>
          <p:cNvCxnSpPr>
            <a:cxnSpLocks/>
          </p:cNvCxnSpPr>
          <p:nvPr/>
        </p:nvCxnSpPr>
        <p:spPr>
          <a:xfrm>
            <a:off x="5882053" y="2373923"/>
            <a:ext cx="35170" cy="844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3" name="Picture 22" descr="A robot with headphones and a computer&#10;&#10;Description automatically generated">
            <a:extLst>
              <a:ext uri="{FF2B5EF4-FFF2-40B4-BE49-F238E27FC236}">
                <a16:creationId xmlns:a16="http://schemas.microsoft.com/office/drawing/2014/main" id="{A9578F58-9552-348B-9146-D092A2A20DC5}"/>
              </a:ext>
            </a:extLst>
          </p:cNvPr>
          <p:cNvPicPr>
            <a:picLocks noChangeAspect="1"/>
          </p:cNvPicPr>
          <p:nvPr/>
        </p:nvPicPr>
        <p:blipFill>
          <a:blip r:embed="rId3"/>
          <a:stretch>
            <a:fillRect/>
          </a:stretch>
        </p:blipFill>
        <p:spPr>
          <a:xfrm>
            <a:off x="4848956" y="3702596"/>
            <a:ext cx="1969477" cy="1627676"/>
          </a:xfrm>
          <a:prstGeom prst="rect">
            <a:avLst/>
          </a:prstGeom>
        </p:spPr>
      </p:pic>
      <p:pic>
        <p:nvPicPr>
          <p:cNvPr id="24" name="Picture 23" descr="A group of blue people&#10;&#10;Description automatically generated">
            <a:extLst>
              <a:ext uri="{FF2B5EF4-FFF2-40B4-BE49-F238E27FC236}">
                <a16:creationId xmlns:a16="http://schemas.microsoft.com/office/drawing/2014/main" id="{C944D01A-B7E0-CB72-C625-D073B83433F3}"/>
              </a:ext>
            </a:extLst>
          </p:cNvPr>
          <p:cNvPicPr>
            <a:picLocks noChangeAspect="1"/>
          </p:cNvPicPr>
          <p:nvPr/>
        </p:nvPicPr>
        <p:blipFill>
          <a:blip r:embed="rId2"/>
          <a:stretch>
            <a:fillRect/>
          </a:stretch>
        </p:blipFill>
        <p:spPr>
          <a:xfrm>
            <a:off x="8397591" y="4123592"/>
            <a:ext cx="2971976" cy="1627675"/>
          </a:xfrm>
          <a:prstGeom prst="rect">
            <a:avLst/>
          </a:prstGeom>
        </p:spPr>
      </p:pic>
      <p:cxnSp>
        <p:nvCxnSpPr>
          <p:cNvPr id="27" name="Straight Arrow Connector 26">
            <a:extLst>
              <a:ext uri="{FF2B5EF4-FFF2-40B4-BE49-F238E27FC236}">
                <a16:creationId xmlns:a16="http://schemas.microsoft.com/office/drawing/2014/main" id="{55477F6D-5BE1-F9F7-0178-82AA88D5D370}"/>
              </a:ext>
            </a:extLst>
          </p:cNvPr>
          <p:cNvCxnSpPr>
            <a:cxnSpLocks/>
            <a:endCxn id="23" idx="3"/>
          </p:cNvCxnSpPr>
          <p:nvPr/>
        </p:nvCxnSpPr>
        <p:spPr>
          <a:xfrm flipH="1" flipV="1">
            <a:off x="6818433" y="4516434"/>
            <a:ext cx="1377464" cy="611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59CD9564-8E09-C542-B308-BA94CF918B98}"/>
              </a:ext>
            </a:extLst>
          </p:cNvPr>
          <p:cNvSpPr/>
          <p:nvPr/>
        </p:nvSpPr>
        <p:spPr>
          <a:xfrm>
            <a:off x="1090246" y="5591908"/>
            <a:ext cx="2312377" cy="4642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user is busy </a:t>
            </a:r>
            <a:endParaRPr lang="en-IN" dirty="0"/>
          </a:p>
        </p:txBody>
      </p:sp>
      <p:sp>
        <p:nvSpPr>
          <p:cNvPr id="30" name="Rectangle 29">
            <a:extLst>
              <a:ext uri="{FF2B5EF4-FFF2-40B4-BE49-F238E27FC236}">
                <a16:creationId xmlns:a16="http://schemas.microsoft.com/office/drawing/2014/main" id="{7051179E-9E67-EA0C-2560-94077236C8E1}"/>
              </a:ext>
            </a:extLst>
          </p:cNvPr>
          <p:cNvSpPr/>
          <p:nvPr/>
        </p:nvSpPr>
        <p:spPr>
          <a:xfrm>
            <a:off x="8168054" y="3217986"/>
            <a:ext cx="3587261" cy="6682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a:t>
            </a:r>
            <a:r>
              <a:rPr lang="en-US" dirty="0" err="1"/>
              <a:t>reciver</a:t>
            </a:r>
            <a:r>
              <a:rPr lang="en-US" dirty="0"/>
              <a:t> and bot is talking </a:t>
            </a:r>
            <a:endParaRPr lang="en-IN" dirty="0"/>
          </a:p>
        </p:txBody>
      </p:sp>
    </p:spTree>
    <p:extLst>
      <p:ext uri="{BB962C8B-B14F-4D97-AF65-F5344CB8AC3E}">
        <p14:creationId xmlns:p14="http://schemas.microsoft.com/office/powerpoint/2010/main" val="387068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16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F2563-CE91-A5B9-2C7D-96BEFB9CDE7C}"/>
              </a:ext>
            </a:extLst>
          </p:cNvPr>
          <p:cNvSpPr>
            <a:spLocks noGrp="1"/>
          </p:cNvSpPr>
          <p:nvPr>
            <p:ph type="title"/>
          </p:nvPr>
        </p:nvSpPr>
        <p:spPr>
          <a:xfrm>
            <a:off x="1024128" y="585216"/>
            <a:ext cx="6007027" cy="1499616"/>
          </a:xfrm>
        </p:spPr>
        <p:txBody>
          <a:bodyPr>
            <a:normAutofit/>
          </a:bodyPr>
          <a:lstStyle/>
          <a:p>
            <a:r>
              <a:rPr lang="en-US">
                <a:solidFill>
                  <a:srgbClr val="FFFFFF"/>
                </a:solidFill>
              </a:rPr>
              <a:t>Conclusion </a:t>
            </a:r>
            <a:endParaRPr lang="en-IN">
              <a:solidFill>
                <a:srgbClr val="FFFFFF"/>
              </a:solidFill>
            </a:endParaRPr>
          </a:p>
        </p:txBody>
      </p:sp>
      <p:cxnSp>
        <p:nvCxnSpPr>
          <p:cNvPr id="12" name="Straight Connector 11">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416173F-2057-1F93-899C-2C2274B12628}"/>
              </a:ext>
            </a:extLst>
          </p:cNvPr>
          <p:cNvSpPr>
            <a:spLocks noGrp="1"/>
          </p:cNvSpPr>
          <p:nvPr>
            <p:ph idx="1"/>
          </p:nvPr>
        </p:nvSpPr>
        <p:spPr>
          <a:xfrm>
            <a:off x="1024128" y="2286000"/>
            <a:ext cx="6007027" cy="4023360"/>
          </a:xfrm>
        </p:spPr>
        <p:txBody>
          <a:bodyPr>
            <a:normAutofit/>
          </a:bodyPr>
          <a:lstStyle/>
          <a:p>
            <a:pPr marL="0" indent="0">
              <a:buNone/>
            </a:pPr>
            <a:r>
              <a:rPr lang="en-US">
                <a:solidFill>
                  <a:srgbClr val="FFFFFF"/>
                </a:solidFill>
              </a:rPr>
              <a:t>The chat bot revolution is here to stay, and it's changing the way we interact with technology. With their ability to understand natural language and provide quick and efficient service, chat bots are becoming an integral part of our daily lives. So next time you need a personal assistant, just say hello to your friendly neighborhood chat bot!</a:t>
            </a:r>
            <a:endParaRPr lang="en-IN">
              <a:solidFill>
                <a:srgbClr val="FFFFFF"/>
              </a:solidFill>
            </a:endParaRPr>
          </a:p>
        </p:txBody>
      </p:sp>
      <p:pic>
        <p:nvPicPr>
          <p:cNvPr id="5" name="Picture 4" descr="A blue background with a person's head">
            <a:extLst>
              <a:ext uri="{FF2B5EF4-FFF2-40B4-BE49-F238E27FC236}">
                <a16:creationId xmlns:a16="http://schemas.microsoft.com/office/drawing/2014/main" id="{3B421F29-3E00-6E8B-73DD-E70D84F1833C}"/>
              </a:ext>
            </a:extLst>
          </p:cNvPr>
          <p:cNvPicPr>
            <a:picLocks noChangeAspect="1"/>
          </p:cNvPicPr>
          <p:nvPr/>
        </p:nvPicPr>
        <p:blipFill rotWithShape="1">
          <a:blip r:embed="rId2"/>
          <a:srcRect l="3401" r="64802" b="1"/>
          <a:stretch/>
        </p:blipFill>
        <p:spPr>
          <a:xfrm>
            <a:off x="7552266" y="10"/>
            <a:ext cx="4639734" cy="6857990"/>
          </a:xfrm>
          <a:prstGeom prst="rect">
            <a:avLst/>
          </a:prstGeom>
        </p:spPr>
      </p:pic>
    </p:spTree>
    <p:extLst>
      <p:ext uri="{BB962C8B-B14F-4D97-AF65-F5344CB8AC3E}">
        <p14:creationId xmlns:p14="http://schemas.microsoft.com/office/powerpoint/2010/main" val="2759686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116</TotalTime>
  <Words>545</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Tw Cen MT</vt:lpstr>
      <vt:lpstr>Tw Cen MT Condensed</vt:lpstr>
      <vt:lpstr>Wingdings</vt:lpstr>
      <vt:lpstr>Wingdings 3</vt:lpstr>
      <vt:lpstr>Integral</vt:lpstr>
      <vt:lpstr>  personal quick chat bot </vt:lpstr>
      <vt:lpstr>Problem definition </vt:lpstr>
      <vt:lpstr>Solution </vt:lpstr>
      <vt:lpstr>Techstack </vt:lpstr>
      <vt:lpstr>Uniqueness of our bot from other  </vt:lpstr>
      <vt:lpstr>Architecture of our idea</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chat bot </dc:title>
  <dc:creator>Asus</dc:creator>
  <cp:lastModifiedBy>Asus</cp:lastModifiedBy>
  <cp:revision>3</cp:revision>
  <dcterms:created xsi:type="dcterms:W3CDTF">2023-09-10T05:30:05Z</dcterms:created>
  <dcterms:modified xsi:type="dcterms:W3CDTF">2023-09-10T07:27:20Z</dcterms:modified>
</cp:coreProperties>
</file>