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7"/>
  </p:notesMasterIdLst>
  <p:sldIdLst>
    <p:sldId id="259" r:id="rId4"/>
    <p:sldId id="302" r:id="rId5"/>
    <p:sldId id="344" r:id="rId6"/>
    <p:sldId id="345" r:id="rId7"/>
    <p:sldId id="346" r:id="rId8"/>
    <p:sldId id="347" r:id="rId9"/>
    <p:sldId id="348" r:id="rId10"/>
    <p:sldId id="349" r:id="rId11"/>
    <p:sldId id="364" r:id="rId12"/>
    <p:sldId id="355" r:id="rId13"/>
    <p:sldId id="366" r:id="rId14"/>
    <p:sldId id="359" r:id="rId15"/>
    <p:sldId id="337" r:id="rId16"/>
  </p:sldIdLst>
  <p:sldSz cx="18288000" cy="10287000"/>
  <p:notesSz cx="18288000" cy="10287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3">
          <p15:clr>
            <a:srgbClr val="A4A3A4"/>
          </p15:clr>
        </p15:guide>
        <p15:guide id="2" pos="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E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93"/>
        <p:guide pos="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11-Jun-22</a:t>
            </a:fld>
            <a:endParaRPr lang="en-US"/>
          </a:p>
        </p:txBody>
      </p:sp>
      <p:sp>
        <p:nvSpPr>
          <p:cNvPr id="4" name="Slide Image Placeholder 3"/>
          <p:cNvSpPr>
            <a:spLocks noGrp="1" noRot="1" noChangeAspect="1"/>
          </p:cNvSpPr>
          <p:nvPr>
            <p:ph type="sldImg" idx="2"/>
          </p:nvPr>
        </p:nvSpPr>
        <p:spPr>
          <a:xfrm>
            <a:off x="20912138" y="1446213"/>
            <a:ext cx="6943725" cy="39068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7"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2" name="Title 1"/>
          <p:cNvSpPr>
            <a:spLocks noGrp="1"/>
          </p:cNvSpPr>
          <p:nvPr>
            <p:ph type="ctrTitle"/>
          </p:nvPr>
        </p:nvSpPr>
        <p:spPr>
          <a:xfrm rot="19140000">
            <a:off x="1634231" y="2595604"/>
            <a:ext cx="11297246" cy="1806459"/>
          </a:xfrm>
        </p:spPr>
        <p:txBody>
          <a:bodyPr bIns="16328" anchor="b"/>
          <a:lstStyle>
            <a:lvl1pPr>
              <a:defRPr sz="5700"/>
            </a:lvl1pPr>
          </a:lstStyle>
          <a:p>
            <a:r>
              <a:rPr lang="en-US"/>
              <a:t>Click to edit Master title style</a:t>
            </a:r>
            <a:endParaRPr lang="en-US" dirty="0"/>
          </a:p>
        </p:txBody>
      </p:sp>
      <p:sp>
        <p:nvSpPr>
          <p:cNvPr id="3" name="Subtitle 2"/>
          <p:cNvSpPr>
            <a:spLocks noGrp="1"/>
          </p:cNvSpPr>
          <p:nvPr>
            <p:ph type="subTitle" idx="1"/>
          </p:nvPr>
        </p:nvSpPr>
        <p:spPr>
          <a:xfrm rot="19140000">
            <a:off x="2424561" y="3706393"/>
            <a:ext cx="13022262" cy="493889"/>
          </a:xfrm>
        </p:spPr>
        <p:txBody>
          <a:bodyPr tIns="16328">
            <a:normAutofit/>
          </a:bodyPr>
          <a:lstStyle>
            <a:lvl1pPr marL="0" indent="0" algn="l">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1780" indent="0" algn="ctr">
              <a:buNone/>
              <a:defRPr>
                <a:solidFill>
                  <a:schemeClr val="tx1">
                    <a:tint val="75000"/>
                  </a:schemeClr>
                </a:solidFill>
              </a:defRPr>
            </a:lvl6pPr>
            <a:lvl7pPr marL="4898390" indent="0" algn="ctr">
              <a:buNone/>
              <a:defRPr>
                <a:solidFill>
                  <a:schemeClr val="tx1">
                    <a:tint val="75000"/>
                  </a:schemeClr>
                </a:solidFill>
              </a:defRPr>
            </a:lvl7pPr>
            <a:lvl8pPr marL="5715000" indent="0" algn="ctr">
              <a:buNone/>
              <a:defRPr>
                <a:solidFill>
                  <a:schemeClr val="tx1">
                    <a:tint val="75000"/>
                  </a:schemeClr>
                </a:solidFill>
              </a:defRPr>
            </a:lvl8pPr>
            <a:lvl9pPr marL="6530975" indent="0" algn="ctr">
              <a:buNone/>
              <a:defRPr>
                <a:solidFill>
                  <a:schemeClr val="tx1">
                    <a:tint val="75000"/>
                  </a:schemeClr>
                </a:solidFill>
              </a:defRPr>
            </a:lvl9pPr>
          </a:lstStyle>
          <a:p>
            <a:pPr marL="0" marR="0" lvl="0" indent="0" algn="l" defTabSz="1632585"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0"/>
            <a:ext cx="4114800" cy="70175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4400" y="411960"/>
            <a:ext cx="12039600" cy="7017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9" name="Rectangle 18"/>
          <p:cNvSpPr>
            <a:spLocks noChangeArrowheads="1"/>
          </p:cNvSpPr>
          <p:nvPr/>
        </p:nvSpPr>
        <p:spPr bwMode="white">
          <a:xfrm>
            <a:off x="17983200" y="4572"/>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6" name="Rectangle 15"/>
          <p:cNvSpPr>
            <a:spLocks noChangeArrowheads="1"/>
          </p:cNvSpPr>
          <p:nvPr/>
        </p:nvSpPr>
        <p:spPr bwMode="white">
          <a:xfrm>
            <a:off x="0" y="0"/>
            <a:ext cx="18288000" cy="37719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2" name="Rectangle 11"/>
          <p:cNvSpPr>
            <a:spLocks noChangeArrowheads="1"/>
          </p:cNvSpPr>
          <p:nvPr/>
        </p:nvSpPr>
        <p:spPr bwMode="auto">
          <a:xfrm>
            <a:off x="292608" y="9587489"/>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9" name="Subtitle 8"/>
          <p:cNvSpPr>
            <a:spLocks noGrp="1"/>
          </p:cNvSpPr>
          <p:nvPr>
            <p:ph type="subTitle" idx="1"/>
          </p:nvPr>
        </p:nvSpPr>
        <p:spPr>
          <a:xfrm>
            <a:off x="2743200" y="4229100"/>
            <a:ext cx="12801600" cy="2628900"/>
          </a:xfrm>
        </p:spPr>
        <p:txBody>
          <a:bodyPr/>
          <a:lstStyle>
            <a:lvl1pPr marL="0" indent="0" algn="ctr">
              <a:buNone/>
              <a:defRPr sz="2900" b="1" cap="all" spc="446" baseline="0">
                <a:solidFill>
                  <a:schemeClr val="tx2"/>
                </a:solidFill>
              </a:defRPr>
            </a:lvl1pPr>
            <a:lvl2pPr marL="816610" indent="0" algn="ctr">
              <a:buNone/>
            </a:lvl2pPr>
            <a:lvl3pPr marL="1632585" indent="0" algn="ctr">
              <a:buNone/>
            </a:lvl3pPr>
            <a:lvl4pPr marL="2449195" indent="0" algn="ctr">
              <a:buNone/>
            </a:lvl4pPr>
            <a:lvl5pPr marL="3265805" indent="0" algn="ctr">
              <a:buNone/>
            </a:lvl5pPr>
            <a:lvl6pPr marL="4081780" indent="0" algn="ctr">
              <a:buNone/>
            </a:lvl6pPr>
            <a:lvl7pPr marL="4898390" indent="0" algn="ctr">
              <a:buNone/>
            </a:lvl7pPr>
            <a:lvl8pPr marL="5715000" indent="0" algn="ctr">
              <a:buNone/>
            </a:lvl8pPr>
            <a:lvl9pPr marL="6530975"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t>11-Jun-22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310896" y="3630168"/>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0" name="Rectangle 9"/>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13" name="Oval 12"/>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4" name="Oval 13"/>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29" name="Slide Number Placeholder 28"/>
          <p:cNvSpPr>
            <a:spLocks noGrp="1"/>
          </p:cNvSpPr>
          <p:nvPr>
            <p:ph type="sldNum" sz="quarter" idx="12"/>
          </p:nvPr>
        </p:nvSpPr>
        <p:spPr>
          <a:xfrm>
            <a:off x="8686800" y="3299180"/>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8" name="Title 7"/>
          <p:cNvSpPr>
            <a:spLocks noGrp="1"/>
          </p:cNvSpPr>
          <p:nvPr>
            <p:ph type="ctrTitle"/>
          </p:nvPr>
        </p:nvSpPr>
        <p:spPr>
          <a:xfrm>
            <a:off x="1371600" y="571500"/>
            <a:ext cx="15544800" cy="2628900"/>
          </a:xfrm>
        </p:spPr>
        <p:txBody>
          <a:bodyPr anchor="b"/>
          <a:lstStyle>
            <a:lvl1pPr>
              <a:defRPr sz="75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23376" y="1539558"/>
            <a:ext cx="914400" cy="661988"/>
          </a:xfrm>
        </p:spPr>
        <p:txBody>
          <a:bodyPr/>
          <a:lstStyle/>
          <a:p>
            <a:fld id="{B6F15528-21DE-4FAA-801E-634DDDAF4B2B}" type="slidenum">
              <a:rPr lang="en-US" smtClean="0"/>
              <a:t>‹#›</a:t>
            </a:fld>
            <a:endParaRPr lang="en-US"/>
          </a:p>
        </p:txBody>
      </p:sp>
      <p:sp>
        <p:nvSpPr>
          <p:cNvPr id="8" name="Content Placeholder 7"/>
          <p:cNvSpPr>
            <a:spLocks noGrp="1"/>
          </p:cNvSpPr>
          <p:nvPr>
            <p:ph sz="quarter" idx="1"/>
          </p:nvPr>
        </p:nvSpPr>
        <p:spPr>
          <a:xfrm>
            <a:off x="603504" y="2290572"/>
            <a:ext cx="17007840" cy="6858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6" name="Rectangle 15"/>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white">
          <a:xfrm>
            <a:off x="17983200" y="28575"/>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9" name="Rectangle 18"/>
          <p:cNvSpPr>
            <a:spLocks noChangeArrowheads="1"/>
          </p:cNvSpPr>
          <p:nvPr/>
        </p:nvSpPr>
        <p:spPr bwMode="white">
          <a:xfrm>
            <a:off x="304800" y="3429000"/>
            <a:ext cx="17666208" cy="4572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2" name="Rectangle 11"/>
          <p:cNvSpPr>
            <a:spLocks noChangeArrowheads="1"/>
          </p:cNvSpPr>
          <p:nvPr/>
        </p:nvSpPr>
        <p:spPr bwMode="auto">
          <a:xfrm>
            <a:off x="310896" y="213528"/>
            <a:ext cx="17666208" cy="3209544"/>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3" name="Text Placeholder 2"/>
          <p:cNvSpPr>
            <a:spLocks noGrp="1"/>
          </p:cNvSpPr>
          <p:nvPr>
            <p:ph type="body" idx="1"/>
          </p:nvPr>
        </p:nvSpPr>
        <p:spPr>
          <a:xfrm>
            <a:off x="2736852" y="4114800"/>
            <a:ext cx="12960348" cy="2509838"/>
          </a:xfrm>
        </p:spPr>
        <p:txBody>
          <a:bodyPr anchor="t"/>
          <a:lstStyle>
            <a:lvl1pPr marL="0" indent="0" algn="ctr">
              <a:buNone/>
              <a:defRPr sz="2900" b="1" cap="all" spc="446" baseline="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292608" y="9587489"/>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4" name="Rectangle 13"/>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8" name="Straight Connector 7"/>
          <p:cNvSpPr>
            <a:spLocks noChangeShapeType="1"/>
          </p:cNvSpPr>
          <p:nvPr/>
        </p:nvSpPr>
        <p:spPr bwMode="auto">
          <a:xfrm>
            <a:off x="304800" y="36576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0" name="Oval 9"/>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1" name="Oval 10"/>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8686800" y="3299180"/>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 name="Title 1"/>
          <p:cNvSpPr>
            <a:spLocks noGrp="1"/>
          </p:cNvSpPr>
          <p:nvPr>
            <p:ph type="title"/>
          </p:nvPr>
        </p:nvSpPr>
        <p:spPr>
          <a:xfrm>
            <a:off x="1444626" y="800100"/>
            <a:ext cx="15544800" cy="2286000"/>
          </a:xfrm>
        </p:spPr>
        <p:txBody>
          <a:bodyPr anchor="b"/>
          <a:lstStyle>
            <a:lvl1pPr algn="ctr">
              <a:buNone/>
              <a:defRPr sz="75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342900"/>
            <a:ext cx="17068800" cy="1138428"/>
          </a:xfrm>
        </p:spPr>
        <p:txBody>
          <a:bodyPr/>
          <a:lstStyle/>
          <a:p>
            <a:r>
              <a:rPr kumimoji="0" lang="en-US"/>
              <a:t>Click to edit Master title style</a:t>
            </a:r>
          </a:p>
        </p:txBody>
      </p:sp>
      <p:sp>
        <p:nvSpPr>
          <p:cNvPr id="5" name="Date Placeholder 4"/>
          <p:cNvSpPr>
            <a:spLocks noGrp="1"/>
          </p:cNvSpPr>
          <p:nvPr>
            <p:ph type="dt" sz="half" idx="10"/>
          </p:nvPr>
        </p:nvSpPr>
        <p:spPr>
          <a:xfrm>
            <a:off x="11582400" y="9614916"/>
            <a:ext cx="6089904" cy="548640"/>
          </a:xfrm>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Straight Connector 7"/>
          <p:cNvSpPr>
            <a:spLocks noChangeShapeType="1"/>
          </p:cNvSpPr>
          <p:nvPr/>
        </p:nvSpPr>
        <p:spPr bwMode="auto">
          <a:xfrm flipV="1">
            <a:off x="9126167" y="2363483"/>
            <a:ext cx="17842" cy="7229336"/>
          </a:xfrm>
          <a:prstGeom prst="line">
            <a:avLst/>
          </a:prstGeom>
          <a:noFill/>
          <a:ln w="9525" cap="flat" cmpd="sng" algn="ctr">
            <a:solidFill>
              <a:schemeClr val="tx2"/>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0" name="Content Placeholder 9"/>
          <p:cNvSpPr>
            <a:spLocks noGrp="1"/>
          </p:cNvSpPr>
          <p:nvPr>
            <p:ph sz="half" idx="1"/>
          </p:nvPr>
        </p:nvSpPr>
        <p:spPr>
          <a:xfrm>
            <a:off x="603504"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9601200"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9144000" y="3300413"/>
            <a:ext cx="0" cy="6281928"/>
          </a:xfrm>
          <a:prstGeom prst="line">
            <a:avLst/>
          </a:prstGeom>
          <a:noFill/>
          <a:ln w="9525" cap="flat" cmpd="sng" algn="ctr">
            <a:solidFill>
              <a:schemeClr val="tx2"/>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20" name="Rectangle 19"/>
          <p:cNvSpPr>
            <a:spLocks noChangeArrowheads="1"/>
          </p:cNvSpPr>
          <p:nvPr/>
        </p:nvSpPr>
        <p:spPr bwMode="white">
          <a:xfrm>
            <a:off x="0" y="0"/>
            <a:ext cx="18288000" cy="21717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21" name="Rectangle 20"/>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22" name="Rectangle 21"/>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1" name="Rectangle 10"/>
          <p:cNvSpPr/>
          <p:nvPr/>
        </p:nvSpPr>
        <p:spPr>
          <a:xfrm>
            <a:off x="304800" y="2057400"/>
            <a:ext cx="17666208" cy="13716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3" name="Rectangle 12"/>
          <p:cNvSpPr>
            <a:spLocks noChangeArrowheads="1"/>
          </p:cNvSpPr>
          <p:nvPr/>
        </p:nvSpPr>
        <p:spPr bwMode="auto">
          <a:xfrm>
            <a:off x="291846" y="9587484"/>
            <a:ext cx="17666208" cy="46634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3" name="Text Placeholder 2"/>
          <p:cNvSpPr>
            <a:spLocks noGrp="1"/>
          </p:cNvSpPr>
          <p:nvPr>
            <p:ph type="body" idx="1"/>
          </p:nvPr>
        </p:nvSpPr>
        <p:spPr>
          <a:xfrm>
            <a:off x="603504" y="2286000"/>
            <a:ext cx="8080376" cy="109946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3900" b="1" dirty="0" smtClean="0">
                <a:solidFill>
                  <a:srgbClr val="FFFFFF"/>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9582665" y="2286000"/>
            <a:ext cx="8083550" cy="109728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3900" b="1"/>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11-Jun-22</a:t>
            </a:fld>
            <a:endParaRPr lang="en-US"/>
          </a:p>
        </p:txBody>
      </p:sp>
      <p:sp>
        <p:nvSpPr>
          <p:cNvPr id="8" name="Footer Placeholder 7"/>
          <p:cNvSpPr>
            <a:spLocks noGrp="1"/>
          </p:cNvSpPr>
          <p:nvPr>
            <p:ph type="ftr" sz="quarter" idx="11"/>
          </p:nvPr>
        </p:nvSpPr>
        <p:spPr>
          <a:xfrm>
            <a:off x="609600" y="9614916"/>
            <a:ext cx="7162800" cy="548640"/>
          </a:xfrm>
        </p:spPr>
        <p:txBody>
          <a:bodyPr/>
          <a:lstStyle/>
          <a:p>
            <a:endParaRPr lang="en-US"/>
          </a:p>
        </p:txBody>
      </p:sp>
      <p:sp>
        <p:nvSpPr>
          <p:cNvPr id="15" name="Straight Connector 14"/>
          <p:cNvSpPr>
            <a:spLocks noChangeShapeType="1"/>
          </p:cNvSpPr>
          <p:nvPr/>
        </p:nvSpPr>
        <p:spPr bwMode="auto">
          <a:xfrm>
            <a:off x="304800" y="192024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24" name="Content Placeholder 23"/>
          <p:cNvSpPr>
            <a:spLocks noGrp="1"/>
          </p:cNvSpPr>
          <p:nvPr>
            <p:ph sz="quarter" idx="2"/>
          </p:nvPr>
        </p:nvSpPr>
        <p:spPr>
          <a:xfrm>
            <a:off x="603504" y="3707074"/>
            <a:ext cx="8083296" cy="572760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9601200" y="3707075"/>
            <a:ext cx="8077200" cy="573328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27" name="Oval 26"/>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9" name="Slide Number Placeholder 8"/>
          <p:cNvSpPr>
            <a:spLocks noGrp="1"/>
          </p:cNvSpPr>
          <p:nvPr>
            <p:ph type="sldNum" sz="quarter" idx="12"/>
          </p:nvPr>
        </p:nvSpPr>
        <p:spPr>
          <a:xfrm>
            <a:off x="8686800" y="1563629"/>
            <a:ext cx="914400" cy="661988"/>
          </a:xfrm>
        </p:spPr>
        <p:txBody>
          <a:bodyPr/>
          <a:lstStyle>
            <a:lvl1pPr algn="ctr">
              <a:defRPr/>
            </a:lvl1pPr>
          </a:lstStyle>
          <a:p>
            <a:fld id="{B6F15528-21DE-4FAA-801E-634DDDAF4B2B}"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86800" y="1554033"/>
            <a:ext cx="914400" cy="661988"/>
          </a:xfrm>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8" name="Rectangle 7"/>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0" name="Rectangle 9"/>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9" name="Rectangle 8"/>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5" name="Rectangle 4"/>
          <p:cNvSpPr>
            <a:spLocks noChangeArrowheads="1"/>
          </p:cNvSpPr>
          <p:nvPr/>
        </p:nvSpPr>
        <p:spPr bwMode="auto">
          <a:xfrm>
            <a:off x="292608" y="9587489"/>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6" name="Rectangle 5"/>
          <p:cNvSpPr>
            <a:spLocks noChangeArrowheads="1"/>
          </p:cNvSpPr>
          <p:nvPr/>
        </p:nvSpPr>
        <p:spPr bwMode="auto">
          <a:xfrm>
            <a:off x="304800" y="237744"/>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t>11-Jun-22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534400" y="9486900"/>
            <a:ext cx="1219200" cy="661986"/>
          </a:xfrm>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304800" y="228600"/>
            <a:ext cx="17666208" cy="4572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6" name="Rectangle 15"/>
          <p:cNvSpPr>
            <a:spLocks noChangeArrowheads="1"/>
          </p:cNvSpPr>
          <p:nvPr/>
        </p:nvSpPr>
        <p:spPr bwMode="white">
          <a:xfrm>
            <a:off x="0" y="0"/>
            <a:ext cx="18288000" cy="17830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3" name="Rectangle 12"/>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2" name="Title 1"/>
          <p:cNvSpPr>
            <a:spLocks noGrp="1"/>
          </p:cNvSpPr>
          <p:nvPr>
            <p:ph type="title"/>
          </p:nvPr>
        </p:nvSpPr>
        <p:spPr>
          <a:xfrm>
            <a:off x="762000" y="1371600"/>
            <a:ext cx="4724400" cy="1485900"/>
          </a:xfrm>
        </p:spPr>
        <p:txBody>
          <a:bodyPr anchor="b">
            <a:noAutofit/>
          </a:bodyPr>
          <a:lstStyle>
            <a:lvl1pPr algn="l">
              <a:buNone/>
              <a:defRPr sz="39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762000" y="2971805"/>
            <a:ext cx="4724400" cy="6217445"/>
          </a:xfrm>
        </p:spPr>
        <p:txBody>
          <a:bodyPr/>
          <a:lstStyle>
            <a:lvl1pPr marL="0" indent="0">
              <a:spcAft>
                <a:spcPts val="1785"/>
              </a:spcAft>
              <a:buNone/>
              <a:defRPr sz="2900">
                <a:solidFill>
                  <a:srgbClr val="FFFFFF"/>
                </a:solidFill>
              </a:defRPr>
            </a:lvl1pPr>
            <a:lvl2pPr>
              <a:buNone/>
              <a:defRPr sz="2100"/>
            </a:lvl2pPr>
            <a:lvl3pPr>
              <a:buNone/>
              <a:defRPr sz="1800"/>
            </a:lvl3pPr>
            <a:lvl4pPr>
              <a:buNone/>
              <a:defRPr sz="1600"/>
            </a:lvl4pPr>
            <a:lvl5pPr>
              <a:buNone/>
              <a:defRPr sz="16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9" name="Straight Connector 8"/>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20" name="Content Placeholder 19"/>
          <p:cNvSpPr>
            <a:spLocks noGrp="1"/>
          </p:cNvSpPr>
          <p:nvPr>
            <p:ph sz="quarter" idx="1"/>
          </p:nvPr>
        </p:nvSpPr>
        <p:spPr>
          <a:xfrm>
            <a:off x="6248400" y="1028700"/>
            <a:ext cx="11277600" cy="81153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1" name="Oval 10"/>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12"/>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1" name="Rectangle 20"/>
          <p:cNvSpPr>
            <a:spLocks noChangeArrowheads="1"/>
          </p:cNvSpPr>
          <p:nvPr/>
        </p:nvSpPr>
        <p:spPr bwMode="auto">
          <a:xfrm>
            <a:off x="298704" y="9582583"/>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a:xfrm>
            <a:off x="603504" y="9616272"/>
            <a:ext cx="6766560" cy="54864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6" name="Rectangle 15"/>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7" name="Rectangle 16"/>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20" name="Rectangle 19"/>
          <p:cNvSpPr>
            <a:spLocks noChangeArrowheads="1"/>
          </p:cNvSpPr>
          <p:nvPr/>
        </p:nvSpPr>
        <p:spPr bwMode="auto">
          <a:xfrm>
            <a:off x="304800" y="228600"/>
            <a:ext cx="17666208" cy="45262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8" name="Rectangle 7"/>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5" name="Rectangle 14"/>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12" name="Oval 11"/>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3" name="Oval 12"/>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12"/>
            <a:ext cx="914400" cy="661988"/>
          </a:xfrm>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6000750" y="7543800"/>
            <a:ext cx="11734800" cy="1828800"/>
          </a:xfrm>
        </p:spPr>
        <p:txBody>
          <a:bodyPr anchor="t">
            <a:noAutofit/>
          </a:bodyPr>
          <a:lstStyle>
            <a:lvl1pPr algn="l">
              <a:buNone/>
              <a:defRPr sz="43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6000750" y="914400"/>
            <a:ext cx="11734800" cy="6400800"/>
          </a:xfrm>
        </p:spPr>
        <p:txBody>
          <a:bodyPr/>
          <a:lstStyle>
            <a:lvl1pPr marL="0" indent="0">
              <a:buNone/>
              <a:defRPr sz="57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762000" y="1485900"/>
            <a:ext cx="4876800" cy="7886700"/>
          </a:xfrm>
        </p:spPr>
        <p:txBody>
          <a:bodyPr/>
          <a:lstStyle>
            <a:lvl1pPr marL="0" indent="0">
              <a:spcAft>
                <a:spcPts val="1785"/>
              </a:spcAft>
              <a:buFontTx/>
              <a:buNone/>
              <a:defRPr sz="2900">
                <a:solidFill>
                  <a:srgbClr val="FFFFFF"/>
                </a:solidFill>
              </a:defRPr>
            </a:lvl1pPr>
            <a:lvl2pPr>
              <a:defRPr sz="2100"/>
            </a:lvl2pPr>
            <a:lvl3pPr>
              <a:defRPr sz="1800"/>
            </a:lvl3pPr>
            <a:lvl4pPr>
              <a:defRPr sz="1600"/>
            </a:lvl4pPr>
            <a:lvl5pPr>
              <a:defRPr sz="16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298704" y="9582583"/>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5" name="Date Placeholder 4"/>
          <p:cNvSpPr>
            <a:spLocks noGrp="1"/>
          </p:cNvSpPr>
          <p:nvPr>
            <p:ph type="dt" sz="half" idx="10"/>
          </p:nvPr>
        </p:nvSpPr>
        <p:spPr>
          <a:xfrm>
            <a:off x="11576304" y="9607476"/>
            <a:ext cx="6089904" cy="548640"/>
          </a:xfrm>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a:xfrm>
            <a:off x="603504" y="9616272"/>
            <a:ext cx="7168896" cy="54864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8" name="Rectangle 7"/>
          <p:cNvSpPr>
            <a:spLocks noChangeArrowheads="1"/>
          </p:cNvSpPr>
          <p:nvPr/>
        </p:nvSpPr>
        <p:spPr bwMode="white">
          <a:xfrm>
            <a:off x="14020800" y="0"/>
            <a:ext cx="42672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9" name="Rectangle 8"/>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0" name="Rectangle 9"/>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1" name="Rectangle 10"/>
          <p:cNvSpPr>
            <a:spLocks noChangeArrowheads="1"/>
          </p:cNvSpPr>
          <p:nvPr/>
        </p:nvSpPr>
        <p:spPr bwMode="auto">
          <a:xfrm>
            <a:off x="292608" y="9587489"/>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2" name="Rectangle 11"/>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13" name="Straight Connector 12"/>
          <p:cNvSpPr>
            <a:spLocks noChangeShapeType="1"/>
          </p:cNvSpPr>
          <p:nvPr/>
        </p:nvSpPr>
        <p:spPr bwMode="auto">
          <a:xfrm rot="5400000">
            <a:off x="9605010" y="4917186"/>
            <a:ext cx="936802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4" name="Oval 13"/>
          <p:cNvSpPr/>
          <p:nvPr/>
        </p:nvSpPr>
        <p:spPr>
          <a:xfrm>
            <a:off x="13679424" y="4388645"/>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5" name="Oval 14"/>
          <p:cNvSpPr/>
          <p:nvPr/>
        </p:nvSpPr>
        <p:spPr>
          <a:xfrm>
            <a:off x="13868400" y="4530377"/>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13831824" y="4514857"/>
            <a:ext cx="914400" cy="661988"/>
          </a:xfrm>
        </p:spPr>
        <p:txBody>
          <a:bodyPr/>
          <a:lstStyle/>
          <a:p>
            <a:fld id="{B6F15528-21DE-4FAA-801E-634DDDAF4B2B}" type="slidenum">
              <a:rPr lang="en-US" smtClean="0"/>
              <a:t>‹#›</a:t>
            </a:fld>
            <a:endParaRPr lang="en-US"/>
          </a:p>
        </p:txBody>
      </p:sp>
      <p:sp>
        <p:nvSpPr>
          <p:cNvPr id="3" name="Vertical Text Placeholder 2"/>
          <p:cNvSpPr>
            <a:spLocks noGrp="1"/>
          </p:cNvSpPr>
          <p:nvPr>
            <p:ph type="body" orient="vert" idx="1"/>
          </p:nvPr>
        </p:nvSpPr>
        <p:spPr>
          <a:xfrm>
            <a:off x="609600" y="457200"/>
            <a:ext cx="13106400" cy="873204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14782800" y="457207"/>
            <a:ext cx="2895600" cy="8777288"/>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ctrTitle"/>
          </p:nvPr>
        </p:nvSpPr>
        <p:spPr>
          <a:xfrm rot="19140000">
            <a:off x="1634225" y="2595604"/>
            <a:ext cx="11297246" cy="1806459"/>
          </a:xfrm>
        </p:spPr>
        <p:txBody>
          <a:bodyPr bIns="16328" anchor="b"/>
          <a:lstStyle>
            <a:lvl1pPr>
              <a:defRPr sz="5700"/>
            </a:lvl1pPr>
          </a:lstStyle>
          <a:p>
            <a:r>
              <a:rPr lang="en-US"/>
              <a:t>Click to edit Master title style</a:t>
            </a:r>
            <a:endParaRPr lang="en-US" dirty="0"/>
          </a:p>
        </p:txBody>
      </p:sp>
      <p:sp>
        <p:nvSpPr>
          <p:cNvPr id="3" name="Subtitle 2"/>
          <p:cNvSpPr>
            <a:spLocks noGrp="1"/>
          </p:cNvSpPr>
          <p:nvPr>
            <p:ph type="subTitle" idx="1"/>
          </p:nvPr>
        </p:nvSpPr>
        <p:spPr>
          <a:xfrm rot="19140000">
            <a:off x="2424555" y="3706388"/>
            <a:ext cx="13022262" cy="493889"/>
          </a:xfrm>
        </p:spPr>
        <p:txBody>
          <a:bodyPr tIns="16328">
            <a:normAutofit/>
          </a:bodyPr>
          <a:lstStyle>
            <a:lvl1pPr marL="0" indent="0" algn="l">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610" indent="0" algn="ctr">
              <a:buNone/>
              <a:defRPr>
                <a:solidFill>
                  <a:schemeClr val="tx1">
                    <a:tint val="75000"/>
                  </a:schemeClr>
                </a:solidFill>
              </a:defRPr>
            </a:lvl2pPr>
            <a:lvl3pPr marL="1632585" indent="0" algn="ctr">
              <a:buNone/>
              <a:defRPr>
                <a:solidFill>
                  <a:schemeClr val="tx1">
                    <a:tint val="75000"/>
                  </a:schemeClr>
                </a:solidFill>
              </a:defRPr>
            </a:lvl3pPr>
            <a:lvl4pPr marL="2449195" indent="0" algn="ctr">
              <a:buNone/>
              <a:defRPr>
                <a:solidFill>
                  <a:schemeClr val="tx1">
                    <a:tint val="75000"/>
                  </a:schemeClr>
                </a:solidFill>
              </a:defRPr>
            </a:lvl4pPr>
            <a:lvl5pPr marL="3265805" indent="0" algn="ctr">
              <a:buNone/>
              <a:defRPr>
                <a:solidFill>
                  <a:schemeClr val="tx1">
                    <a:tint val="75000"/>
                  </a:schemeClr>
                </a:solidFill>
              </a:defRPr>
            </a:lvl5pPr>
            <a:lvl6pPr marL="4082415" indent="0" algn="ctr">
              <a:buNone/>
              <a:defRPr>
                <a:solidFill>
                  <a:schemeClr val="tx1">
                    <a:tint val="75000"/>
                  </a:schemeClr>
                </a:solidFill>
              </a:defRPr>
            </a:lvl6pPr>
            <a:lvl7pPr marL="4898390" indent="0" algn="ctr">
              <a:buNone/>
              <a:defRPr>
                <a:solidFill>
                  <a:schemeClr val="tx1">
                    <a:tint val="75000"/>
                  </a:schemeClr>
                </a:solidFill>
              </a:defRPr>
            </a:lvl7pPr>
            <a:lvl8pPr marL="5715000" indent="0" algn="ctr">
              <a:buNone/>
              <a:defRPr>
                <a:solidFill>
                  <a:schemeClr val="tx1">
                    <a:tint val="75000"/>
                  </a:schemeClr>
                </a:solidFill>
              </a:defRPr>
            </a:lvl8pPr>
            <a:lvl9pPr marL="6531610" indent="0" algn="ctr">
              <a:buNone/>
              <a:defRPr>
                <a:solidFill>
                  <a:schemeClr val="tx1">
                    <a:tint val="75000"/>
                  </a:schemeClr>
                </a:solidFill>
              </a:defRPr>
            </a:lvl9pPr>
          </a:lstStyle>
          <a:p>
            <a:pPr marL="0" marR="0" lvl="0" indent="0" algn="l" defTabSz="1632585"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7" name="Right Triangle 6"/>
          <p:cNvSpPr/>
          <p:nvPr/>
        </p:nvSpPr>
        <p:spPr>
          <a:xfrm>
            <a:off x="1" y="3971925"/>
            <a:ext cx="7143750" cy="63150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title"/>
          </p:nvPr>
        </p:nvSpPr>
        <p:spPr>
          <a:xfrm rot="19140000">
            <a:off x="1638798" y="2590106"/>
            <a:ext cx="11301984" cy="1811264"/>
          </a:xfrm>
        </p:spPr>
        <p:txBody>
          <a:bodyPr bIns="16328" anchor="b"/>
          <a:lstStyle>
            <a:lvl1pPr algn="l">
              <a:defRPr kumimoji="0" lang="en-US" sz="57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632585" rtl="0" eaLnBrk="1" fontAlgn="auto" latinLnBrk="0" hangingPunct="1">
              <a:lnSpc>
                <a:spcPct val="100000"/>
              </a:lnSpc>
              <a:spcBef>
                <a:spcPct val="0"/>
              </a:spcBef>
              <a:spcAft>
                <a:spcPts val="0"/>
              </a:spcAft>
              <a:buClrTx/>
              <a:buSzTx/>
              <a:buFontTx/>
              <a:buNone/>
              <a:defRPr/>
            </a:pPr>
            <a:r>
              <a:rPr lang="en-US"/>
              <a:t>Click to edit Master title style</a:t>
            </a:r>
            <a:endParaRPr lang="en-US" dirty="0"/>
          </a:p>
        </p:txBody>
      </p:sp>
      <p:sp>
        <p:nvSpPr>
          <p:cNvPr id="3" name="Text Placeholder 2"/>
          <p:cNvSpPr>
            <a:spLocks noGrp="1"/>
          </p:cNvSpPr>
          <p:nvPr>
            <p:ph type="body" idx="1"/>
          </p:nvPr>
        </p:nvSpPr>
        <p:spPr>
          <a:xfrm rot="19140000">
            <a:off x="2432304" y="3702456"/>
            <a:ext cx="13021056" cy="493776"/>
          </a:xfrm>
        </p:spPr>
        <p:txBody>
          <a:bodyPr anchor="t">
            <a:normAutofit/>
          </a:bodyPr>
          <a:lstStyle>
            <a:lvl1pPr marL="0" indent="0">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610" indent="0">
              <a:buNone/>
              <a:defRPr sz="3200">
                <a:solidFill>
                  <a:schemeClr val="tx1">
                    <a:tint val="75000"/>
                  </a:schemeClr>
                </a:solidFill>
              </a:defRPr>
            </a:lvl2pPr>
            <a:lvl3pPr marL="1632585" indent="0">
              <a:buNone/>
              <a:defRPr sz="2900">
                <a:solidFill>
                  <a:schemeClr val="tx1">
                    <a:tint val="75000"/>
                  </a:schemeClr>
                </a:solidFill>
              </a:defRPr>
            </a:lvl3pPr>
            <a:lvl4pPr marL="2449195" indent="0">
              <a:buNone/>
              <a:defRPr sz="2500">
                <a:solidFill>
                  <a:schemeClr val="tx1">
                    <a:tint val="75000"/>
                  </a:schemeClr>
                </a:solidFill>
              </a:defRPr>
            </a:lvl4pPr>
            <a:lvl5pPr marL="3265805" indent="0">
              <a:buNone/>
              <a:defRPr sz="2500">
                <a:solidFill>
                  <a:schemeClr val="tx1">
                    <a:tint val="75000"/>
                  </a:schemeClr>
                </a:solidFill>
              </a:defRPr>
            </a:lvl5pPr>
            <a:lvl6pPr marL="4082415" indent="0">
              <a:buNone/>
              <a:defRPr sz="2500">
                <a:solidFill>
                  <a:schemeClr val="tx1">
                    <a:tint val="75000"/>
                  </a:schemeClr>
                </a:solidFill>
              </a:defRPr>
            </a:lvl6pPr>
            <a:lvl7pPr marL="4898390" indent="0">
              <a:buNone/>
              <a:defRPr sz="2500">
                <a:solidFill>
                  <a:schemeClr val="tx1">
                    <a:tint val="75000"/>
                  </a:schemeClr>
                </a:solidFill>
              </a:defRPr>
            </a:lvl7pPr>
            <a:lvl8pPr marL="5715000" indent="0">
              <a:buNone/>
              <a:defRPr sz="2500">
                <a:solidFill>
                  <a:schemeClr val="tx1">
                    <a:tint val="75000"/>
                  </a:schemeClr>
                </a:solidFill>
              </a:defRPr>
            </a:lvl8pPr>
            <a:lvl9pPr marL="6531610" indent="0">
              <a:buNone/>
              <a:defRPr sz="2500">
                <a:solidFill>
                  <a:schemeClr val="tx1">
                    <a:tint val="75000"/>
                  </a:schemeClr>
                </a:solidFill>
              </a:defRPr>
            </a:lvl9pPr>
          </a:lstStyle>
          <a:p>
            <a:pPr marL="0" marR="0" lvl="0" indent="0" algn="l" defTabSz="1632585"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920"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00032"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610" indent="0">
              <a:buNone/>
              <a:defRPr sz="3600" b="1"/>
            </a:lvl2pPr>
            <a:lvl3pPr marL="1632585" indent="0">
              <a:buNone/>
              <a:defRPr sz="3200" b="1"/>
            </a:lvl3pPr>
            <a:lvl4pPr marL="2449195" indent="0">
              <a:buNone/>
              <a:defRPr sz="2900" b="1"/>
            </a:lvl4pPr>
            <a:lvl5pPr marL="3265805" indent="0">
              <a:buNone/>
              <a:defRPr sz="2900" b="1"/>
            </a:lvl5pPr>
            <a:lvl6pPr marL="4082415" indent="0">
              <a:buNone/>
              <a:defRPr sz="2900" b="1"/>
            </a:lvl6pPr>
            <a:lvl7pPr marL="4898390" indent="0">
              <a:buNone/>
              <a:defRPr sz="2900" b="1"/>
            </a:lvl7pPr>
            <a:lvl8pPr marL="5715000" indent="0">
              <a:buNone/>
              <a:defRPr sz="2900" b="1"/>
            </a:lvl8pPr>
            <a:lvl9pPr marL="6531610" indent="0">
              <a:buNone/>
              <a:defRPr sz="2900" b="1"/>
            </a:lvl9pPr>
          </a:lstStyle>
          <a:p>
            <a:pPr marL="0" lvl="0" indent="0" algn="l" defTabSz="1632585" rtl="0" eaLnBrk="1" latinLnBrk="0" hangingPunct="1">
              <a:lnSpc>
                <a:spcPct val="100000"/>
              </a:lnSpc>
              <a:spcBef>
                <a:spcPts val="0"/>
              </a:spcBef>
              <a:spcAft>
                <a:spcPts val="0"/>
              </a:spcAft>
              <a:buClr>
                <a:schemeClr val="accent1"/>
              </a:buClr>
              <a:buFont typeface="Arial" panose="020B0604020202020204" pitchFamily="34" charset="0"/>
              <a:buNone/>
            </a:pPr>
            <a:r>
              <a:rPr lang="en-US"/>
              <a:t>Click to edit Master text styles</a:t>
            </a:r>
          </a:p>
        </p:txBody>
      </p:sp>
      <p:sp>
        <p:nvSpPr>
          <p:cNvPr id="4" name="Content Placeholder 3"/>
          <p:cNvSpPr>
            <a:spLocks noGrp="1"/>
          </p:cNvSpPr>
          <p:nvPr>
            <p:ph sz="half" idx="2"/>
          </p:nvPr>
        </p:nvSpPr>
        <p:spPr>
          <a:xfrm>
            <a:off x="1638300"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00032"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610" indent="0">
              <a:buNone/>
              <a:defRPr sz="3600" b="1"/>
            </a:lvl2pPr>
            <a:lvl3pPr marL="1632585" indent="0">
              <a:buNone/>
              <a:defRPr sz="3200" b="1"/>
            </a:lvl3pPr>
            <a:lvl4pPr marL="2449195" indent="0">
              <a:buNone/>
              <a:defRPr sz="2900" b="1"/>
            </a:lvl4pPr>
            <a:lvl5pPr marL="3265805" indent="0">
              <a:buNone/>
              <a:defRPr sz="2900" b="1"/>
            </a:lvl5pPr>
            <a:lvl6pPr marL="4082415" indent="0">
              <a:buNone/>
              <a:defRPr sz="2900" b="1"/>
            </a:lvl6pPr>
            <a:lvl7pPr marL="4898390" indent="0">
              <a:buNone/>
              <a:defRPr sz="2900" b="1"/>
            </a:lvl7pPr>
            <a:lvl8pPr marL="5715000" indent="0">
              <a:buNone/>
              <a:defRPr sz="2900" b="1"/>
            </a:lvl8pPr>
            <a:lvl9pPr marL="6531610" indent="0">
              <a:buNone/>
              <a:defRPr sz="2900" b="1"/>
            </a:lvl9pPr>
          </a:lstStyle>
          <a:p>
            <a:pPr marL="0" lvl="0" indent="0" algn="l" defTabSz="1632585" rtl="0" eaLnBrk="1" latinLnBrk="0" hangingPunct="1">
              <a:lnSpc>
                <a:spcPct val="100000"/>
              </a:lnSpc>
              <a:spcBef>
                <a:spcPts val="0"/>
              </a:spcBef>
              <a:spcAft>
                <a:spcPts val="0"/>
              </a:spcAft>
              <a:buClr>
                <a:schemeClr val="accent1"/>
              </a:buClr>
              <a:buFont typeface="Arial" panose="020B0604020202020204" pitchFamily="34" charset="0"/>
              <a:buNone/>
            </a:pPr>
            <a:r>
              <a:rPr lang="en-US"/>
              <a:t>Click to edit Master text styles</a:t>
            </a:r>
          </a:p>
        </p:txBody>
      </p:sp>
      <p:sp>
        <p:nvSpPr>
          <p:cNvPr id="6" name="Content Placeholder 5"/>
          <p:cNvSpPr>
            <a:spLocks noGrp="1"/>
          </p:cNvSpPr>
          <p:nvPr>
            <p:ph sz="quarter" idx="4"/>
          </p:nvPr>
        </p:nvSpPr>
        <p:spPr>
          <a:xfrm>
            <a:off x="9400032"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7" name="Right Triangle 6"/>
          <p:cNvSpPr/>
          <p:nvPr/>
        </p:nvSpPr>
        <p:spPr>
          <a:xfrm>
            <a:off x="7" y="3971925"/>
            <a:ext cx="7143750" cy="63150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2" name="Title 1"/>
          <p:cNvSpPr>
            <a:spLocks noGrp="1"/>
          </p:cNvSpPr>
          <p:nvPr>
            <p:ph type="title"/>
          </p:nvPr>
        </p:nvSpPr>
        <p:spPr>
          <a:xfrm rot="19140000">
            <a:off x="1638798" y="2590111"/>
            <a:ext cx="11301984" cy="1811264"/>
          </a:xfrm>
        </p:spPr>
        <p:txBody>
          <a:bodyPr bIns="16328" anchor="b"/>
          <a:lstStyle>
            <a:lvl1pPr algn="l">
              <a:defRPr kumimoji="0" lang="en-US" sz="57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632585" rtl="0" eaLnBrk="1" fontAlgn="auto" latinLnBrk="0" hangingPunct="1">
              <a:lnSpc>
                <a:spcPct val="100000"/>
              </a:lnSpc>
              <a:spcBef>
                <a:spcPct val="0"/>
              </a:spcBef>
              <a:spcAft>
                <a:spcPts val="0"/>
              </a:spcAft>
              <a:buClrTx/>
              <a:buSzTx/>
              <a:buFontTx/>
              <a:buNone/>
              <a:defRPr/>
            </a:pPr>
            <a:r>
              <a:rPr lang="en-US"/>
              <a:t>Click to edit Master title style</a:t>
            </a:r>
            <a:endParaRPr lang="en-US" dirty="0"/>
          </a:p>
        </p:txBody>
      </p:sp>
      <p:sp>
        <p:nvSpPr>
          <p:cNvPr id="3" name="Text Placeholder 2"/>
          <p:cNvSpPr>
            <a:spLocks noGrp="1"/>
          </p:cNvSpPr>
          <p:nvPr>
            <p:ph type="body" idx="1"/>
          </p:nvPr>
        </p:nvSpPr>
        <p:spPr>
          <a:xfrm rot="19140000">
            <a:off x="2432304" y="3702456"/>
            <a:ext cx="13021056" cy="493776"/>
          </a:xfrm>
        </p:spPr>
        <p:txBody>
          <a:bodyPr anchor="t">
            <a:normAutofit/>
          </a:bodyPr>
          <a:lstStyle>
            <a:lvl1pPr marL="0" indent="0">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610" indent="0">
              <a:buNone/>
              <a:defRPr sz="3200">
                <a:solidFill>
                  <a:schemeClr val="tx1">
                    <a:tint val="75000"/>
                  </a:schemeClr>
                </a:solidFill>
              </a:defRPr>
            </a:lvl2pPr>
            <a:lvl3pPr marL="1632585" indent="0">
              <a:buNone/>
              <a:defRPr sz="2900">
                <a:solidFill>
                  <a:schemeClr val="tx1">
                    <a:tint val="75000"/>
                  </a:schemeClr>
                </a:solidFill>
              </a:defRPr>
            </a:lvl3pPr>
            <a:lvl4pPr marL="2449195" indent="0">
              <a:buNone/>
              <a:defRPr sz="2500">
                <a:solidFill>
                  <a:schemeClr val="tx1">
                    <a:tint val="75000"/>
                  </a:schemeClr>
                </a:solidFill>
              </a:defRPr>
            </a:lvl4pPr>
            <a:lvl5pPr marL="3265805" indent="0">
              <a:buNone/>
              <a:defRPr sz="2500">
                <a:solidFill>
                  <a:schemeClr val="tx1">
                    <a:tint val="75000"/>
                  </a:schemeClr>
                </a:solidFill>
              </a:defRPr>
            </a:lvl5pPr>
            <a:lvl6pPr marL="4081780" indent="0">
              <a:buNone/>
              <a:defRPr sz="2500">
                <a:solidFill>
                  <a:schemeClr val="tx1">
                    <a:tint val="75000"/>
                  </a:schemeClr>
                </a:solidFill>
              </a:defRPr>
            </a:lvl6pPr>
            <a:lvl7pPr marL="4898390" indent="0">
              <a:buNone/>
              <a:defRPr sz="2500">
                <a:solidFill>
                  <a:schemeClr val="tx1">
                    <a:tint val="75000"/>
                  </a:schemeClr>
                </a:solidFill>
              </a:defRPr>
            </a:lvl7pPr>
            <a:lvl8pPr marL="5715000" indent="0">
              <a:buNone/>
              <a:defRPr sz="2500">
                <a:solidFill>
                  <a:schemeClr val="tx1">
                    <a:tint val="75000"/>
                  </a:schemeClr>
                </a:solidFill>
              </a:defRPr>
            </a:lvl8pPr>
            <a:lvl9pPr marL="6530975" indent="0">
              <a:buNone/>
              <a:defRPr sz="2500">
                <a:solidFill>
                  <a:schemeClr val="tx1">
                    <a:tint val="75000"/>
                  </a:schemeClr>
                </a:solidFill>
              </a:defRPr>
            </a:lvl9pPr>
          </a:lstStyle>
          <a:p>
            <a:pPr marL="0" marR="0" lvl="0" indent="0" algn="l" defTabSz="1632585"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8" name="Right Triangle 17"/>
          <p:cNvSpPr/>
          <p:nvPr/>
        </p:nvSpPr>
        <p:spPr>
          <a:xfrm rot="5400000">
            <a:off x="2581278" y="-2581275"/>
            <a:ext cx="10287000" cy="15449556"/>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marL="0" algn="ctr" defTabSz="1632585" rtl="0" eaLnBrk="1" latinLnBrk="0" hangingPunct="1"/>
            <a:endParaRPr lang="en-US" sz="3200" kern="1200">
              <a:solidFill>
                <a:schemeClr val="lt1"/>
              </a:solidFill>
              <a:latin typeface="+mn-lt"/>
              <a:ea typeface="+mn-ea"/>
              <a:cs typeface="+mn-cs"/>
            </a:endParaRPr>
          </a:p>
        </p:txBody>
      </p:sp>
      <p:sp>
        <p:nvSpPr>
          <p:cNvPr id="2" name="Title 1"/>
          <p:cNvSpPr>
            <a:spLocks noGrp="1"/>
          </p:cNvSpPr>
          <p:nvPr>
            <p:ph type="title"/>
          </p:nvPr>
        </p:nvSpPr>
        <p:spPr>
          <a:xfrm rot="19140000">
            <a:off x="1569860" y="2364155"/>
            <a:ext cx="10424160" cy="1634141"/>
          </a:xfrm>
        </p:spPr>
        <p:txBody>
          <a:bodyPr bIns="0" anchor="b"/>
          <a:lstStyle>
            <a:lvl1pPr algn="l">
              <a:defRPr kumimoji="0" lang="en-US" sz="5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632585" rtl="0" eaLnBrk="1" fontAlgn="auto" latinLnBrk="0" hangingPunct="1">
              <a:lnSpc>
                <a:spcPct val="100000"/>
              </a:lnSpc>
              <a:spcBef>
                <a:spcPct val="0"/>
              </a:spcBef>
              <a:spcAft>
                <a:spcPts val="0"/>
              </a:spcAft>
              <a:buClrTx/>
              <a:buSzTx/>
              <a:buFontTx/>
              <a:buNone/>
              <a:defRPr/>
            </a:pPr>
            <a:r>
              <a:rPr lang="en-US"/>
              <a:t>Click to edit Master title style</a:t>
            </a:r>
            <a:endParaRPr lang="en-US" dirty="0"/>
          </a:p>
        </p:txBody>
      </p:sp>
      <p:sp>
        <p:nvSpPr>
          <p:cNvPr id="3" name="Content Placeholder 2"/>
          <p:cNvSpPr>
            <a:spLocks noGrp="1"/>
          </p:cNvSpPr>
          <p:nvPr>
            <p:ph idx="1"/>
          </p:nvPr>
        </p:nvSpPr>
        <p:spPr>
          <a:xfrm>
            <a:off x="9499105" y="3928368"/>
            <a:ext cx="7615558" cy="4987031"/>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2595908" y="3380078"/>
            <a:ext cx="11589520" cy="934971"/>
          </a:xfrm>
        </p:spPr>
        <p:txBody>
          <a:bodyPr>
            <a:normAutofit/>
          </a:bodyPr>
          <a:lstStyle>
            <a:lvl1pPr marL="0" indent="0">
              <a:buNone/>
              <a:defRPr lang="en-US" sz="2500" b="1" kern="1200" dirty="0" smtClean="0">
                <a:solidFill>
                  <a:srgbClr val="FFFFFF"/>
                </a:solidFill>
                <a:latin typeface="+mn-lt"/>
                <a:ea typeface="+mn-ea"/>
                <a:cs typeface="+mn-cs"/>
              </a:defRPr>
            </a:lvl1pPr>
            <a:lvl2pPr marL="816610" indent="0">
              <a:buNone/>
              <a:defRPr sz="2100"/>
            </a:lvl2pPr>
            <a:lvl3pPr marL="1632585" indent="0">
              <a:buNone/>
              <a:defRPr sz="1800"/>
            </a:lvl3pPr>
            <a:lvl4pPr marL="2449195" indent="0">
              <a:buNone/>
              <a:defRPr sz="1600"/>
            </a:lvl4pPr>
            <a:lvl5pPr marL="3265805" indent="0">
              <a:buNone/>
              <a:defRPr sz="1600"/>
            </a:lvl5pPr>
            <a:lvl6pPr marL="4082415" indent="0">
              <a:buNone/>
              <a:defRPr sz="1600"/>
            </a:lvl6pPr>
            <a:lvl7pPr marL="4898390" indent="0">
              <a:buNone/>
              <a:defRPr sz="1600"/>
            </a:lvl7pPr>
            <a:lvl8pPr marL="5715000" indent="0">
              <a:buNone/>
              <a:defRPr sz="1600"/>
            </a:lvl8pPr>
            <a:lvl9pPr marL="6531610" indent="0">
              <a:buNone/>
              <a:defRPr sz="1600"/>
            </a:lvl9pPr>
          </a:lstStyle>
          <a:p>
            <a:pPr marL="0" marR="0" lvl="0" indent="0" algn="l" defTabSz="1632585" rtl="0" eaLnBrk="1" fontAlgn="auto" latinLnBrk="0" hangingPunct="1">
              <a:lnSpc>
                <a:spcPct val="100000"/>
              </a:lnSpc>
              <a:spcBef>
                <a:spcPts val="535"/>
              </a:spcBef>
              <a:spcAft>
                <a:spcPts val="0"/>
              </a:spcAft>
              <a:buClr>
                <a:schemeClr val="accent1"/>
              </a:buClr>
              <a:buSzPct val="100000"/>
              <a:buFont typeface="Arial" panose="020B0604020202020204" pitchFamily="34" charset="0"/>
              <a:buNone/>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057651" y="0"/>
            <a:ext cx="14230350" cy="10287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326569" anchor="ctr"/>
          <a:lstStyle>
            <a:lvl1pPr algn="r">
              <a:defRPr/>
            </a:lvl1pPr>
          </a:lstStyle>
          <a:p>
            <a:r>
              <a:rPr lang="en-US"/>
              <a:t>Click icon to add picture</a:t>
            </a:r>
            <a:endParaRPr lang="en-US" dirty="0"/>
          </a:p>
        </p:txBody>
      </p:sp>
      <p:sp>
        <p:nvSpPr>
          <p:cNvPr id="9" name="Right Triangle 8"/>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0" name="Freeform 9"/>
          <p:cNvSpPr/>
          <p:nvPr/>
        </p:nvSpPr>
        <p:spPr>
          <a:xfrm>
            <a:off x="1" y="7572375"/>
            <a:ext cx="7143750" cy="27146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title"/>
          </p:nvPr>
        </p:nvSpPr>
        <p:spPr>
          <a:xfrm rot="19140000">
            <a:off x="1342394" y="2576252"/>
            <a:ext cx="10972800" cy="1301166"/>
          </a:xfrm>
        </p:spPr>
        <p:txBody>
          <a:bodyPr anchor="b"/>
          <a:lstStyle>
            <a:lvl1pPr algn="l">
              <a:defRPr sz="50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2286959" y="3270794"/>
            <a:ext cx="12193090" cy="1110996"/>
          </a:xfrm>
        </p:spPr>
        <p:txBody>
          <a:bodyPr/>
          <a:lstStyle>
            <a:lvl1pPr marL="0" indent="0">
              <a:buNone/>
              <a:defRPr sz="2500">
                <a:solidFill>
                  <a:schemeClr val="tx2"/>
                </a:solidFill>
              </a:defRPr>
            </a:lvl1pPr>
            <a:lvl2pPr marL="816610" indent="0">
              <a:buNone/>
              <a:defRPr sz="2100"/>
            </a:lvl2pPr>
            <a:lvl3pPr marL="1632585" indent="0">
              <a:buNone/>
              <a:defRPr sz="1800"/>
            </a:lvl3pPr>
            <a:lvl4pPr marL="2449195" indent="0">
              <a:buNone/>
              <a:defRPr sz="1600"/>
            </a:lvl4pPr>
            <a:lvl5pPr marL="3265805" indent="0">
              <a:buNone/>
              <a:defRPr sz="1600"/>
            </a:lvl5pPr>
            <a:lvl6pPr marL="4082415" indent="0">
              <a:buNone/>
              <a:defRPr sz="1600"/>
            </a:lvl6pPr>
            <a:lvl7pPr marL="4898390" indent="0">
              <a:buNone/>
              <a:defRPr sz="1600"/>
            </a:lvl7pPr>
            <a:lvl8pPr marL="5715000" indent="0">
              <a:buNone/>
              <a:defRPr sz="1600"/>
            </a:lvl8pPr>
            <a:lvl9pPr marL="6531610"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9"/>
            <a:ext cx="4114800" cy="70175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4400" y="411959"/>
            <a:ext cx="12039600" cy="7017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920"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00032"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610" indent="0">
              <a:buNone/>
              <a:defRPr sz="3600" b="1"/>
            </a:lvl2pPr>
            <a:lvl3pPr marL="1632585" indent="0">
              <a:buNone/>
              <a:defRPr sz="3200" b="1"/>
            </a:lvl3pPr>
            <a:lvl4pPr marL="2449195" indent="0">
              <a:buNone/>
              <a:defRPr sz="2900" b="1"/>
            </a:lvl4pPr>
            <a:lvl5pPr marL="3265805" indent="0">
              <a:buNone/>
              <a:defRPr sz="2900" b="1"/>
            </a:lvl5pPr>
            <a:lvl6pPr marL="4081780" indent="0">
              <a:buNone/>
              <a:defRPr sz="2900" b="1"/>
            </a:lvl6pPr>
            <a:lvl7pPr marL="4898390" indent="0">
              <a:buNone/>
              <a:defRPr sz="2900" b="1"/>
            </a:lvl7pPr>
            <a:lvl8pPr marL="5715000" indent="0">
              <a:buNone/>
              <a:defRPr sz="2900" b="1"/>
            </a:lvl8pPr>
            <a:lvl9pPr marL="6530975" indent="0">
              <a:buNone/>
              <a:defRPr sz="2900" b="1"/>
            </a:lvl9pPr>
          </a:lstStyle>
          <a:p>
            <a:pPr marL="0" lvl="0" indent="0" algn="l" defTabSz="1632585" rtl="0" eaLnBrk="1" latinLnBrk="0" hangingPunct="1">
              <a:lnSpc>
                <a:spcPct val="100000"/>
              </a:lnSpc>
              <a:spcBef>
                <a:spcPts val="0"/>
              </a:spcBef>
              <a:spcAft>
                <a:spcPts val="0"/>
              </a:spcAft>
              <a:buClr>
                <a:schemeClr val="accent1"/>
              </a:buClr>
              <a:buFont typeface="Arial" panose="020B0604020202020204" pitchFamily="34" charset="0"/>
              <a:buNone/>
            </a:pPr>
            <a:r>
              <a:rPr lang="en-US"/>
              <a:t>Click to edit Master text styles</a:t>
            </a:r>
          </a:p>
        </p:txBody>
      </p:sp>
      <p:sp>
        <p:nvSpPr>
          <p:cNvPr id="4" name="Content Placeholder 3"/>
          <p:cNvSpPr>
            <a:spLocks noGrp="1"/>
          </p:cNvSpPr>
          <p:nvPr>
            <p:ph sz="half" idx="2"/>
          </p:nvPr>
        </p:nvSpPr>
        <p:spPr>
          <a:xfrm>
            <a:off x="1638300"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00032"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610" indent="0">
              <a:buNone/>
              <a:defRPr sz="3600" b="1"/>
            </a:lvl2pPr>
            <a:lvl3pPr marL="1632585" indent="0">
              <a:buNone/>
              <a:defRPr sz="3200" b="1"/>
            </a:lvl3pPr>
            <a:lvl4pPr marL="2449195" indent="0">
              <a:buNone/>
              <a:defRPr sz="2900" b="1"/>
            </a:lvl4pPr>
            <a:lvl5pPr marL="3265805" indent="0">
              <a:buNone/>
              <a:defRPr sz="2900" b="1"/>
            </a:lvl5pPr>
            <a:lvl6pPr marL="4081780" indent="0">
              <a:buNone/>
              <a:defRPr sz="2900" b="1"/>
            </a:lvl6pPr>
            <a:lvl7pPr marL="4898390" indent="0">
              <a:buNone/>
              <a:defRPr sz="2900" b="1"/>
            </a:lvl7pPr>
            <a:lvl8pPr marL="5715000" indent="0">
              <a:buNone/>
              <a:defRPr sz="2900" b="1"/>
            </a:lvl8pPr>
            <a:lvl9pPr marL="6530975" indent="0">
              <a:buNone/>
              <a:defRPr sz="2900" b="1"/>
            </a:lvl9pPr>
          </a:lstStyle>
          <a:p>
            <a:pPr marL="0" lvl="0" indent="0" algn="l" defTabSz="1632585" rtl="0" eaLnBrk="1" latinLnBrk="0" hangingPunct="1">
              <a:lnSpc>
                <a:spcPct val="100000"/>
              </a:lnSpc>
              <a:spcBef>
                <a:spcPts val="0"/>
              </a:spcBef>
              <a:spcAft>
                <a:spcPts val="0"/>
              </a:spcAft>
              <a:buClr>
                <a:schemeClr val="accent1"/>
              </a:buClr>
              <a:buFont typeface="Arial" panose="020B0604020202020204" pitchFamily="34" charset="0"/>
              <a:buNone/>
            </a:pPr>
            <a:r>
              <a:rPr lang="en-US"/>
              <a:t>Click to edit Master text styles</a:t>
            </a:r>
          </a:p>
        </p:txBody>
      </p:sp>
      <p:sp>
        <p:nvSpPr>
          <p:cNvPr id="6" name="Content Placeholder 5"/>
          <p:cNvSpPr>
            <a:spLocks noGrp="1"/>
          </p:cNvSpPr>
          <p:nvPr>
            <p:ph sz="quarter" idx="4"/>
          </p:nvPr>
        </p:nvSpPr>
        <p:spPr>
          <a:xfrm>
            <a:off x="9400032"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7"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18" name="Right Triangle 17"/>
          <p:cNvSpPr/>
          <p:nvPr/>
        </p:nvSpPr>
        <p:spPr>
          <a:xfrm rot="5400000">
            <a:off x="2581278" y="-2581275"/>
            <a:ext cx="10287000" cy="15449556"/>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marL="0" algn="ctr" defTabSz="1632585" rtl="0" eaLnBrk="1" latinLnBrk="0" hangingPunct="1"/>
            <a:endParaRPr lang="en-US" sz="3200" kern="1200">
              <a:solidFill>
                <a:schemeClr val="lt1"/>
              </a:solidFill>
              <a:latin typeface="+mn-lt"/>
              <a:ea typeface="+mn-ea"/>
              <a:cs typeface="+mn-cs"/>
            </a:endParaRPr>
          </a:p>
        </p:txBody>
      </p:sp>
      <p:sp>
        <p:nvSpPr>
          <p:cNvPr id="2" name="Title 1"/>
          <p:cNvSpPr>
            <a:spLocks noGrp="1"/>
          </p:cNvSpPr>
          <p:nvPr>
            <p:ph type="title"/>
          </p:nvPr>
        </p:nvSpPr>
        <p:spPr>
          <a:xfrm rot="19140000">
            <a:off x="1569860" y="2364160"/>
            <a:ext cx="10424160" cy="1634141"/>
          </a:xfrm>
        </p:spPr>
        <p:txBody>
          <a:bodyPr bIns="0" anchor="b"/>
          <a:lstStyle>
            <a:lvl1pPr algn="l">
              <a:defRPr kumimoji="0" lang="en-US" sz="5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632585" rtl="0" eaLnBrk="1" fontAlgn="auto" latinLnBrk="0" hangingPunct="1">
              <a:lnSpc>
                <a:spcPct val="100000"/>
              </a:lnSpc>
              <a:spcBef>
                <a:spcPct val="0"/>
              </a:spcBef>
              <a:spcAft>
                <a:spcPts val="0"/>
              </a:spcAft>
              <a:buClrTx/>
              <a:buSzTx/>
              <a:buFontTx/>
              <a:buNone/>
              <a:defRPr/>
            </a:pPr>
            <a:r>
              <a:rPr lang="en-US"/>
              <a:t>Click to edit Master title style</a:t>
            </a:r>
            <a:endParaRPr lang="en-US" dirty="0"/>
          </a:p>
        </p:txBody>
      </p:sp>
      <p:sp>
        <p:nvSpPr>
          <p:cNvPr id="3" name="Content Placeholder 2"/>
          <p:cNvSpPr>
            <a:spLocks noGrp="1"/>
          </p:cNvSpPr>
          <p:nvPr>
            <p:ph idx="1"/>
          </p:nvPr>
        </p:nvSpPr>
        <p:spPr>
          <a:xfrm>
            <a:off x="9499111" y="3928373"/>
            <a:ext cx="7615558" cy="4987031"/>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2595908" y="3380079"/>
            <a:ext cx="11589520" cy="934971"/>
          </a:xfrm>
        </p:spPr>
        <p:txBody>
          <a:bodyPr>
            <a:normAutofit/>
          </a:bodyPr>
          <a:lstStyle>
            <a:lvl1pPr marL="0" indent="0">
              <a:buNone/>
              <a:defRPr lang="en-US" sz="2500" b="1" kern="1200" dirty="0" smtClean="0">
                <a:solidFill>
                  <a:srgbClr val="FFFFFF"/>
                </a:solidFill>
                <a:latin typeface="+mn-lt"/>
                <a:ea typeface="+mn-ea"/>
                <a:cs typeface="+mn-cs"/>
              </a:defRPr>
            </a:lvl1pPr>
            <a:lvl2pPr marL="816610" indent="0">
              <a:buNone/>
              <a:defRPr sz="2100"/>
            </a:lvl2pPr>
            <a:lvl3pPr marL="1632585" indent="0">
              <a:buNone/>
              <a:defRPr sz="1800"/>
            </a:lvl3pPr>
            <a:lvl4pPr marL="2449195" indent="0">
              <a:buNone/>
              <a:defRPr sz="1600"/>
            </a:lvl4pPr>
            <a:lvl5pPr marL="3265805" indent="0">
              <a:buNone/>
              <a:defRPr sz="1600"/>
            </a:lvl5pPr>
            <a:lvl6pPr marL="4081780" indent="0">
              <a:buNone/>
              <a:defRPr sz="1600"/>
            </a:lvl6pPr>
            <a:lvl7pPr marL="4898390" indent="0">
              <a:buNone/>
              <a:defRPr sz="1600"/>
            </a:lvl7pPr>
            <a:lvl8pPr marL="5715000" indent="0">
              <a:buNone/>
              <a:defRPr sz="1600"/>
            </a:lvl8pPr>
            <a:lvl9pPr marL="6530975" indent="0">
              <a:buNone/>
              <a:defRPr sz="1600"/>
            </a:lvl9pPr>
          </a:lstStyle>
          <a:p>
            <a:pPr marL="0" marR="0" lvl="0" indent="0" algn="l" defTabSz="1632585" rtl="0" eaLnBrk="1" fontAlgn="auto" latinLnBrk="0" hangingPunct="1">
              <a:lnSpc>
                <a:spcPct val="100000"/>
              </a:lnSpc>
              <a:spcBef>
                <a:spcPts val="535"/>
              </a:spcBef>
              <a:spcAft>
                <a:spcPts val="0"/>
              </a:spcAft>
              <a:buClr>
                <a:schemeClr val="accent1"/>
              </a:buClr>
              <a:buSzPct val="100000"/>
              <a:buFont typeface="Arial" panose="020B0604020202020204" pitchFamily="34" charset="0"/>
              <a:buNone/>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057657" y="0"/>
            <a:ext cx="14230350" cy="10287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326562" anchor="ctr"/>
          <a:lstStyle>
            <a:lvl1pPr algn="r">
              <a:defRPr/>
            </a:lvl1pPr>
          </a:lstStyle>
          <a:p>
            <a:r>
              <a:rPr lang="en-US"/>
              <a:t>Click icon to add picture</a:t>
            </a:r>
            <a:endParaRPr lang="en-US" dirty="0"/>
          </a:p>
        </p:txBody>
      </p:sp>
      <p:sp>
        <p:nvSpPr>
          <p:cNvPr id="9" name="Right Triangle 8"/>
          <p:cNvSpPr/>
          <p:nvPr/>
        </p:nvSpPr>
        <p:spPr>
          <a:xfrm>
            <a:off x="7"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10" name="Freeform 9"/>
          <p:cNvSpPr/>
          <p:nvPr/>
        </p:nvSpPr>
        <p:spPr>
          <a:xfrm>
            <a:off x="7" y="7572375"/>
            <a:ext cx="7143750" cy="27146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2" name="Title 1"/>
          <p:cNvSpPr>
            <a:spLocks noGrp="1"/>
          </p:cNvSpPr>
          <p:nvPr>
            <p:ph type="title"/>
          </p:nvPr>
        </p:nvSpPr>
        <p:spPr>
          <a:xfrm rot="19140000">
            <a:off x="1342394" y="2576252"/>
            <a:ext cx="10972800" cy="1301166"/>
          </a:xfrm>
        </p:spPr>
        <p:txBody>
          <a:bodyPr anchor="b"/>
          <a:lstStyle>
            <a:lvl1pPr algn="l">
              <a:defRPr sz="50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2286965" y="3270794"/>
            <a:ext cx="12193090" cy="1110996"/>
          </a:xfrm>
        </p:spPr>
        <p:txBody>
          <a:bodyPr/>
          <a:lstStyle>
            <a:lvl1pPr marL="0" indent="0">
              <a:buNone/>
              <a:defRPr sz="2500">
                <a:solidFill>
                  <a:schemeClr val="tx2"/>
                </a:solidFill>
              </a:defRPr>
            </a:lvl1pPr>
            <a:lvl2pPr marL="816610" indent="0">
              <a:buNone/>
              <a:defRPr sz="2100"/>
            </a:lvl2pPr>
            <a:lvl3pPr marL="1632585" indent="0">
              <a:buNone/>
              <a:defRPr sz="1800"/>
            </a:lvl3pPr>
            <a:lvl4pPr marL="2449195" indent="0">
              <a:buNone/>
              <a:defRPr sz="1600"/>
            </a:lvl4pPr>
            <a:lvl5pPr marL="3265805" indent="0">
              <a:buNone/>
              <a:defRPr sz="1600"/>
            </a:lvl5pPr>
            <a:lvl6pPr marL="4081780" indent="0">
              <a:buNone/>
              <a:defRPr sz="1600"/>
            </a:lvl6pPr>
            <a:lvl7pPr marL="4898390" indent="0">
              <a:buNone/>
              <a:defRPr sz="1600"/>
            </a:lvl7pPr>
            <a:lvl8pPr marL="5715000" indent="0">
              <a:buNone/>
              <a:defRPr sz="1600"/>
            </a:lvl8pPr>
            <a:lvl9pPr marL="6530975"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4763" y="7575950"/>
            <a:ext cx="7148514" cy="271105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8" name="Freeform 7"/>
          <p:cNvSpPr/>
          <p:nvPr/>
        </p:nvSpPr>
        <p:spPr>
          <a:xfrm>
            <a:off x="-4760" y="7576943"/>
            <a:ext cx="18292760" cy="271006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79" tIns="81642" rIns="163279" bIns="81642" rtlCol="0" anchor="ctr"/>
          <a:lstStyle/>
          <a:p>
            <a:pPr algn="ctr"/>
            <a:endParaRPr lang="en-US"/>
          </a:p>
        </p:txBody>
      </p:sp>
      <p:sp>
        <p:nvSpPr>
          <p:cNvPr id="2" name="Title Placeholder 1"/>
          <p:cNvSpPr>
            <a:spLocks noGrp="1"/>
          </p:cNvSpPr>
          <p:nvPr>
            <p:ph type="title"/>
          </p:nvPr>
        </p:nvSpPr>
        <p:spPr>
          <a:xfrm>
            <a:off x="1645920" y="548640"/>
            <a:ext cx="15041880" cy="822960"/>
          </a:xfrm>
          <a:prstGeom prst="rect">
            <a:avLst/>
          </a:prstGeom>
        </p:spPr>
        <p:txBody>
          <a:bodyPr vert="horz" lIns="163279" tIns="81642" rIns="163279" bIns="81642"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645920" y="1650947"/>
            <a:ext cx="15041880" cy="5369774"/>
          </a:xfrm>
          <a:prstGeom prst="rect">
            <a:avLst/>
          </a:prstGeom>
        </p:spPr>
        <p:txBody>
          <a:bodyPr vert="horz" lIns="163279" tIns="81642" rIns="163279"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402336" y="8805672"/>
            <a:ext cx="4352544" cy="301752"/>
          </a:xfrm>
          <a:prstGeom prst="rect">
            <a:avLst/>
          </a:prstGeom>
        </p:spPr>
        <p:txBody>
          <a:bodyPr vert="horz" lIns="163279" tIns="81642" rIns="163279" bIns="81642" rtlCol="0" anchor="ctr"/>
          <a:lstStyle>
            <a:lvl1pPr algn="l">
              <a:defRPr sz="2100">
                <a:solidFill>
                  <a:srgbClr val="FFFFFF"/>
                </a:solidFill>
              </a:defRPr>
            </a:lvl1pPr>
          </a:lstStyle>
          <a:p>
            <a:fld id="{1D8BD707-D9CF-40AE-B4C6-C98DA3205C09}" type="datetimeFigureOut">
              <a:rPr lang="en-US" smtClean="0"/>
              <a:t>11-Jun-22</a:t>
            </a:fld>
            <a:endParaRPr lang="en-US"/>
          </a:p>
        </p:txBody>
      </p:sp>
      <p:sp>
        <p:nvSpPr>
          <p:cNvPr id="5" name="Footer Placeholder 4"/>
          <p:cNvSpPr>
            <a:spLocks noGrp="1"/>
          </p:cNvSpPr>
          <p:nvPr>
            <p:ph type="ftr" sz="quarter" idx="3"/>
          </p:nvPr>
        </p:nvSpPr>
        <p:spPr>
          <a:xfrm>
            <a:off x="7035028" y="9427683"/>
            <a:ext cx="9448800" cy="411480"/>
          </a:xfrm>
          <a:prstGeom prst="rect">
            <a:avLst/>
          </a:prstGeom>
        </p:spPr>
        <p:txBody>
          <a:bodyPr vert="horz" lIns="163279" tIns="81642" rIns="163279" bIns="81642" rtlCol="0" anchor="ctr"/>
          <a:lstStyle>
            <a:lvl1pPr algn="r">
              <a:defRPr sz="1800" cap="all" spc="357" baseline="0">
                <a:solidFill>
                  <a:srgbClr val="FFFFFF"/>
                </a:solidFill>
              </a:defRPr>
            </a:lvl1pPr>
          </a:lstStyle>
          <a:p>
            <a:endParaRPr lang="en-US"/>
          </a:p>
        </p:txBody>
      </p:sp>
      <p:sp>
        <p:nvSpPr>
          <p:cNvPr id="6" name="Slide Number Placeholder 5"/>
          <p:cNvSpPr>
            <a:spLocks noGrp="1"/>
          </p:cNvSpPr>
          <p:nvPr>
            <p:ph type="sldNum" sz="quarter" idx="4"/>
          </p:nvPr>
        </p:nvSpPr>
        <p:spPr>
          <a:xfrm>
            <a:off x="16802076" y="9256233"/>
            <a:ext cx="1005840" cy="754380"/>
          </a:xfrm>
          <a:prstGeom prst="ellipse">
            <a:avLst/>
          </a:prstGeom>
          <a:ln w="19050">
            <a:solidFill>
              <a:srgbClr val="FFFFFF"/>
            </a:solidFill>
          </a:ln>
        </p:spPr>
        <p:txBody>
          <a:bodyPr vert="horz" lIns="16328" tIns="16328" rIns="16328" bIns="16328" rtlCol="0" anchor="ctr">
            <a:normAutofit/>
          </a:bodyPr>
          <a:lstStyle>
            <a:lvl1pPr algn="ctr">
              <a:defRPr sz="2900">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32585" rtl="0" eaLnBrk="1" latinLnBrk="0" hangingPunct="1">
        <a:spcBef>
          <a:spcPct val="0"/>
        </a:spcBef>
        <a:buNone/>
        <a:defRPr sz="5000" kern="1200" cap="all" baseline="0">
          <a:solidFill>
            <a:schemeClr val="tx1"/>
          </a:solidFill>
          <a:latin typeface="+mj-lt"/>
          <a:ea typeface="+mj-ea"/>
          <a:cs typeface="+mj-cs"/>
        </a:defRPr>
      </a:lvl1pPr>
    </p:titleStyle>
    <p:bodyStyle>
      <a:lvl1pPr marL="612140" indent="-612140" algn="l" defTabSz="1632585" rtl="0" eaLnBrk="1" latinLnBrk="0" hangingPunct="1">
        <a:spcBef>
          <a:spcPts val="1430"/>
        </a:spcBef>
        <a:buFont typeface="Arial" panose="020B0604020202020204" pitchFamily="34" charset="0"/>
        <a:buNone/>
        <a:defRPr sz="2900" b="1" kern="1200">
          <a:solidFill>
            <a:schemeClr val="tx1"/>
          </a:solidFill>
          <a:latin typeface="+mn-lt"/>
          <a:ea typeface="+mn-ea"/>
          <a:cs typeface="+mn-cs"/>
        </a:defRPr>
      </a:lvl1pPr>
      <a:lvl2pPr marL="310515" indent="-31051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2pPr>
      <a:lvl3pPr marL="718185" indent="-29400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3pPr>
      <a:lvl4pPr marL="1126490" indent="-29400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4pPr>
      <a:lvl5pPr marL="1534795" indent="-31051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5pPr>
      <a:lvl6pPr marL="1959610" indent="-31051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6pPr>
      <a:lvl7pPr marL="2416810"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7pPr>
      <a:lvl8pPr marL="2824480"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8pPr>
      <a:lvl9pPr marL="3200400"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1780"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5000" algn="l" defTabSz="1632585" rtl="0" eaLnBrk="1" latinLnBrk="0" hangingPunct="1">
        <a:defRPr sz="3200" kern="1200">
          <a:solidFill>
            <a:schemeClr val="tx1"/>
          </a:solidFill>
          <a:latin typeface="+mn-lt"/>
          <a:ea typeface="+mn-ea"/>
          <a:cs typeface="+mn-cs"/>
        </a:defRPr>
      </a:lvl8pPr>
      <a:lvl9pPr marL="6530975" algn="l" defTabSz="1632585"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6" name="Rectangle 15"/>
          <p:cNvSpPr>
            <a:spLocks noChangeArrowheads="1"/>
          </p:cNvSpPr>
          <p:nvPr/>
        </p:nvSpPr>
        <p:spPr bwMode="white">
          <a:xfrm>
            <a:off x="0" y="5"/>
            <a:ext cx="18288000" cy="209005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9" name="Rectangle 18"/>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9" name="Rectangle 8"/>
          <p:cNvSpPr>
            <a:spLocks noChangeArrowheads="1"/>
          </p:cNvSpPr>
          <p:nvPr/>
        </p:nvSpPr>
        <p:spPr bwMode="auto">
          <a:xfrm>
            <a:off x="298704" y="9582583"/>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79" tIns="81642" rIns="163279" bIns="81642" anchor="ctr" compatLnSpc="1"/>
          <a:lstStyle/>
          <a:p>
            <a:endParaRPr kumimoji="0" lang="en-US"/>
          </a:p>
        </p:txBody>
      </p:sp>
      <p:sp>
        <p:nvSpPr>
          <p:cNvPr id="14" name="Date Placeholder 13"/>
          <p:cNvSpPr>
            <a:spLocks noGrp="1"/>
          </p:cNvSpPr>
          <p:nvPr>
            <p:ph type="dt" sz="half" idx="2"/>
          </p:nvPr>
        </p:nvSpPr>
        <p:spPr>
          <a:xfrm>
            <a:off x="11582400" y="9607476"/>
            <a:ext cx="6089904" cy="548640"/>
          </a:xfrm>
          <a:prstGeom prst="rect">
            <a:avLst/>
          </a:prstGeom>
        </p:spPr>
        <p:txBody>
          <a:bodyPr vert="horz" lIns="163279" tIns="81642" rIns="163279" bIns="81642"/>
          <a:lstStyle>
            <a:lvl1pPr algn="r" eaLnBrk="1" latinLnBrk="0" hangingPunct="1">
              <a:defRPr kumimoji="0" sz="2500">
                <a:solidFill>
                  <a:srgbClr val="FFFFFF"/>
                </a:solidFill>
              </a:defRPr>
            </a:lvl1pPr>
          </a:lstStyle>
          <a:p>
            <a:fld id="{1D8BD707-D9CF-40AE-B4C6-C98DA3205C09}" type="datetimeFigureOut">
              <a:rPr lang="en-US" smtClean="0"/>
              <a:t>11-Jun-22</a:t>
            </a:fld>
            <a:endParaRPr lang="en-US"/>
          </a:p>
        </p:txBody>
      </p:sp>
      <p:sp>
        <p:nvSpPr>
          <p:cNvPr id="3" name="Footer Placeholder 2"/>
          <p:cNvSpPr>
            <a:spLocks noGrp="1"/>
          </p:cNvSpPr>
          <p:nvPr>
            <p:ph type="ftr" sz="quarter" idx="3"/>
          </p:nvPr>
        </p:nvSpPr>
        <p:spPr>
          <a:xfrm>
            <a:off x="609600" y="9616272"/>
            <a:ext cx="7162800" cy="548640"/>
          </a:xfrm>
          <a:prstGeom prst="rect">
            <a:avLst/>
          </a:prstGeom>
        </p:spPr>
        <p:txBody>
          <a:bodyPr vert="horz" lIns="163279" tIns="81642" rIns="163279" bIns="81642"/>
          <a:lstStyle>
            <a:lvl1pPr algn="l" eaLnBrk="1" latinLnBrk="0" hangingPunct="1">
              <a:defRPr kumimoji="0" sz="2100">
                <a:solidFill>
                  <a:srgbClr val="FFFFFF"/>
                </a:solidFill>
              </a:defRPr>
            </a:lvl1pPr>
          </a:lstStyle>
          <a:p>
            <a:endParaRPr lang="en-US"/>
          </a:p>
        </p:txBody>
      </p:sp>
      <p:sp>
        <p:nvSpPr>
          <p:cNvPr id="8" name="Rectangle 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79" tIns="81642" rIns="163279" bIns="81642" anchor="ctr" compatLnSpc="1"/>
          <a:lstStyle/>
          <a:p>
            <a:endParaRPr kumimoji="0" lang="en-US" dirty="0"/>
          </a:p>
        </p:txBody>
      </p:sp>
      <p:sp>
        <p:nvSpPr>
          <p:cNvPr id="10" name="Straight Connector 9"/>
          <p:cNvSpPr>
            <a:spLocks noChangeShapeType="1"/>
          </p:cNvSpPr>
          <p:nvPr/>
        </p:nvSpPr>
        <p:spPr bwMode="auto">
          <a:xfrm>
            <a:off x="304800" y="1915115"/>
            <a:ext cx="1766620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79" tIns="81642" rIns="163279" bIns="81642" anchor="ctr" compatLnSpc="1"/>
          <a:lstStyle/>
          <a:p>
            <a:endParaRPr kumimoji="0" lang="en-US"/>
          </a:p>
        </p:txBody>
      </p:sp>
      <p:sp>
        <p:nvSpPr>
          <p:cNvPr id="12" name="Oval 11"/>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15" name="Oval 14"/>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79" tIns="81642" rIns="163279" bIns="81642" anchor="ctr"/>
          <a:lstStyle/>
          <a:p>
            <a:pPr algn="ctr" eaLnBrk="1" latinLnBrk="0" hangingPunct="1"/>
            <a:endParaRPr kumimoji="0" lang="en-US"/>
          </a:p>
        </p:txBody>
      </p:sp>
      <p:sp>
        <p:nvSpPr>
          <p:cNvPr id="23" name="Slide Number Placeholder 22"/>
          <p:cNvSpPr>
            <a:spLocks noGrp="1"/>
          </p:cNvSpPr>
          <p:nvPr>
            <p:ph type="sldNum" sz="quarter" idx="4"/>
          </p:nvPr>
        </p:nvSpPr>
        <p:spPr>
          <a:xfrm>
            <a:off x="8686800" y="1560266"/>
            <a:ext cx="914400" cy="661988"/>
          </a:xfrm>
          <a:prstGeom prst="rect">
            <a:avLst/>
          </a:prstGeom>
        </p:spPr>
        <p:txBody>
          <a:bodyPr vert="horz" lIns="81642" tIns="81642" rIns="81642" bIns="81642" anchor="ctr">
            <a:normAutofit/>
          </a:bodyPr>
          <a:lstStyle>
            <a:lvl1pPr algn="ctr" eaLnBrk="1" latinLnBrk="0" hangingPunct="1">
              <a:defRPr kumimoji="0" sz="2900">
                <a:solidFill>
                  <a:schemeClr val="accent3">
                    <a:shade val="75000"/>
                  </a:schemeClr>
                </a:solidFill>
              </a:defRPr>
            </a:lvl1pPr>
          </a:lstStyle>
          <a:p>
            <a:fld id="{B6F15528-21DE-4FAA-801E-634DDDAF4B2B}" type="slidenum">
              <a:rPr lang="en-US" smtClean="0"/>
              <a:t>‹#›</a:t>
            </a:fld>
            <a:endParaRPr lang="en-US"/>
          </a:p>
        </p:txBody>
      </p:sp>
      <p:sp>
        <p:nvSpPr>
          <p:cNvPr id="22" name="Title Placeholder 21"/>
          <p:cNvSpPr>
            <a:spLocks noGrp="1"/>
          </p:cNvSpPr>
          <p:nvPr>
            <p:ph type="title"/>
          </p:nvPr>
        </p:nvSpPr>
        <p:spPr>
          <a:xfrm>
            <a:off x="603504" y="342900"/>
            <a:ext cx="17068800" cy="1138428"/>
          </a:xfrm>
          <a:prstGeom prst="rect">
            <a:avLst/>
          </a:prstGeom>
        </p:spPr>
        <p:txBody>
          <a:bodyPr vert="horz" lIns="163279" tIns="81642" rIns="163279" bIns="81642" anchor="b">
            <a:normAutofit/>
          </a:bodyPr>
          <a:lstStyle/>
          <a:p>
            <a:r>
              <a:rPr kumimoji="0" lang="en-US"/>
              <a:t>Click to edit Master title style</a:t>
            </a:r>
          </a:p>
        </p:txBody>
      </p:sp>
      <p:sp>
        <p:nvSpPr>
          <p:cNvPr id="13" name="Text Placeholder 12"/>
          <p:cNvSpPr>
            <a:spLocks noGrp="1"/>
          </p:cNvSpPr>
          <p:nvPr>
            <p:ph type="body" idx="1"/>
          </p:nvPr>
        </p:nvSpPr>
        <p:spPr>
          <a:xfrm>
            <a:off x="603504" y="2286000"/>
            <a:ext cx="17068800" cy="6899148"/>
          </a:xfrm>
          <a:prstGeom prst="rect">
            <a:avLst/>
          </a:prstGeom>
        </p:spPr>
        <p:txBody>
          <a:bodyPr vert="horz" lIns="163279" tIns="81642" rIns="163279" bIns="8164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5900" kern="1200">
          <a:solidFill>
            <a:schemeClr val="accent3">
              <a:shade val="75000"/>
            </a:schemeClr>
          </a:solidFill>
          <a:latin typeface="+mj-lt"/>
          <a:ea typeface="+mj-ea"/>
          <a:cs typeface="+mj-cs"/>
        </a:defRPr>
      </a:lvl1pPr>
    </p:titleStyle>
    <p:bodyStyle>
      <a:lvl1pPr marL="489585" indent="-489585" algn="l" rtl="0" eaLnBrk="1" latinLnBrk="0" hangingPunct="1">
        <a:spcBef>
          <a:spcPct val="20000"/>
        </a:spcBef>
        <a:buClr>
          <a:schemeClr val="accent1"/>
        </a:buClr>
        <a:buSzPct val="85000"/>
        <a:buFont typeface="Wingdings 2" panose="05020102010507070707"/>
        <a:buChar char=""/>
        <a:defRPr kumimoji="0" sz="4800" kern="1200">
          <a:solidFill>
            <a:schemeClr val="tx1"/>
          </a:solidFill>
          <a:latin typeface="+mn-lt"/>
          <a:ea typeface="+mn-ea"/>
          <a:cs typeface="+mn-cs"/>
        </a:defRPr>
      </a:lvl1pPr>
      <a:lvl2pPr marL="979805" indent="-489585" algn="l" rtl="0" eaLnBrk="1" latinLnBrk="0" hangingPunct="1">
        <a:spcBef>
          <a:spcPct val="20000"/>
        </a:spcBef>
        <a:buClr>
          <a:schemeClr val="accent2"/>
        </a:buClr>
        <a:buSzPct val="70000"/>
        <a:buFont typeface="Wingdings" panose="05000000000000000000"/>
        <a:buChar char=""/>
        <a:defRPr kumimoji="0" sz="3900" kern="1200">
          <a:solidFill>
            <a:schemeClr val="tx2"/>
          </a:solidFill>
          <a:latin typeface="+mn-lt"/>
          <a:ea typeface="+mn-ea"/>
          <a:cs typeface="+mn-cs"/>
        </a:defRPr>
      </a:lvl2pPr>
      <a:lvl3pPr marL="1469390" indent="-408305" algn="l" rtl="0" eaLnBrk="1" latinLnBrk="0" hangingPunct="1">
        <a:spcBef>
          <a:spcPct val="20000"/>
        </a:spcBef>
        <a:buClr>
          <a:schemeClr val="accent3"/>
        </a:buClr>
        <a:buSzPct val="75000"/>
        <a:buFont typeface="Wingdings 2" panose="05020102010507070707"/>
        <a:buChar char=""/>
        <a:defRPr kumimoji="0" sz="3600" kern="1200">
          <a:solidFill>
            <a:schemeClr val="tx1"/>
          </a:solidFill>
          <a:latin typeface="+mn-lt"/>
          <a:ea typeface="+mn-ea"/>
          <a:cs typeface="+mn-cs"/>
        </a:defRPr>
      </a:lvl3pPr>
      <a:lvl4pPr marL="1959610" indent="-408305" algn="l" rtl="0" eaLnBrk="1" latinLnBrk="0" hangingPunct="1">
        <a:spcBef>
          <a:spcPct val="20000"/>
        </a:spcBef>
        <a:buClr>
          <a:schemeClr val="accent4"/>
        </a:buClr>
        <a:buSzPct val="70000"/>
        <a:buFont typeface="Wingdings" panose="05000000000000000000"/>
        <a:buChar char=""/>
        <a:defRPr kumimoji="0" sz="3600" kern="1200">
          <a:solidFill>
            <a:schemeClr val="tx2"/>
          </a:solidFill>
          <a:latin typeface="+mn-lt"/>
          <a:ea typeface="+mn-ea"/>
          <a:cs typeface="+mn-cs"/>
        </a:defRPr>
      </a:lvl4pPr>
      <a:lvl5pPr marL="2449195" indent="-408305" algn="l" rtl="0" eaLnBrk="1" latinLnBrk="0" hangingPunct="1">
        <a:spcBef>
          <a:spcPct val="20000"/>
        </a:spcBef>
        <a:buClr>
          <a:schemeClr val="accent5"/>
        </a:buClr>
        <a:buFontTx/>
        <a:buChar char="•"/>
        <a:defRPr kumimoji="0" sz="3200" kern="1200">
          <a:solidFill>
            <a:schemeClr val="tx1"/>
          </a:solidFill>
          <a:latin typeface="+mn-lt"/>
          <a:ea typeface="+mn-ea"/>
          <a:cs typeface="+mn-cs"/>
        </a:defRPr>
      </a:lvl5pPr>
      <a:lvl6pPr marL="2938780" indent="-326390" algn="l" rtl="0" eaLnBrk="1" latinLnBrk="0" hangingPunct="1">
        <a:spcBef>
          <a:spcPct val="20000"/>
        </a:spcBef>
        <a:buClr>
          <a:schemeClr val="accent6"/>
        </a:buClr>
        <a:buSzPct val="80000"/>
        <a:buFont typeface="Wingdings 2" panose="05020102010507070707"/>
        <a:buChar char=""/>
        <a:defRPr kumimoji="0" sz="3200" kern="1200">
          <a:solidFill>
            <a:schemeClr val="tx1"/>
          </a:solidFill>
          <a:latin typeface="+mn-lt"/>
          <a:ea typeface="+mn-ea"/>
          <a:cs typeface="+mn-cs"/>
        </a:defRPr>
      </a:lvl6pPr>
      <a:lvl7pPr marL="3429000" indent="-326390" algn="l" rtl="0" eaLnBrk="1" latinLnBrk="0" hangingPunct="1">
        <a:spcBef>
          <a:spcPct val="20000"/>
        </a:spcBef>
        <a:buClr>
          <a:schemeClr val="accent1">
            <a:shade val="75000"/>
          </a:schemeClr>
        </a:buClr>
        <a:buSzPct val="90000"/>
        <a:buChar char="•"/>
        <a:defRPr kumimoji="0" sz="2900" kern="1200" baseline="0">
          <a:solidFill>
            <a:schemeClr val="tx1"/>
          </a:solidFill>
          <a:latin typeface="+mn-lt"/>
          <a:ea typeface="+mn-ea"/>
          <a:cs typeface="+mn-cs"/>
        </a:defRPr>
      </a:lvl7pPr>
      <a:lvl8pPr marL="3755390" indent="-326390" algn="l" rtl="0" eaLnBrk="1" latinLnBrk="0" hangingPunct="1">
        <a:spcBef>
          <a:spcPct val="20000"/>
        </a:spcBef>
        <a:buClr>
          <a:schemeClr val="accent4">
            <a:shade val="75000"/>
          </a:schemeClr>
        </a:buClr>
        <a:buChar char="•"/>
        <a:defRPr kumimoji="0" sz="2900" kern="1200">
          <a:solidFill>
            <a:schemeClr val="tx1"/>
          </a:solidFill>
          <a:latin typeface="+mn-lt"/>
          <a:ea typeface="+mn-ea"/>
          <a:cs typeface="+mn-cs"/>
        </a:defRPr>
      </a:lvl8pPr>
      <a:lvl9pPr marL="4245610" indent="-326390" algn="l" rtl="0" eaLnBrk="1" latinLnBrk="0" hangingPunct="1">
        <a:spcBef>
          <a:spcPct val="20000"/>
        </a:spcBef>
        <a:buClr>
          <a:schemeClr val="accent2">
            <a:shade val="75000"/>
          </a:schemeClr>
        </a:buClr>
        <a:buSzPct val="90000"/>
        <a:buChar char="•"/>
        <a:defRPr kumimoji="0" sz="25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610" algn="l" rtl="0" eaLnBrk="1" latinLnBrk="0" hangingPunct="1">
        <a:defRPr kumimoji="0" kern="1200">
          <a:solidFill>
            <a:schemeClr val="tx1"/>
          </a:solidFill>
          <a:latin typeface="+mn-lt"/>
          <a:ea typeface="+mn-ea"/>
          <a:cs typeface="+mn-cs"/>
        </a:defRPr>
      </a:lvl2pPr>
      <a:lvl3pPr marL="1632585" algn="l" rtl="0" eaLnBrk="1" latinLnBrk="0" hangingPunct="1">
        <a:defRPr kumimoji="0" kern="1200">
          <a:solidFill>
            <a:schemeClr val="tx1"/>
          </a:solidFill>
          <a:latin typeface="+mn-lt"/>
          <a:ea typeface="+mn-ea"/>
          <a:cs typeface="+mn-cs"/>
        </a:defRPr>
      </a:lvl3pPr>
      <a:lvl4pPr marL="2449195" algn="l" rtl="0" eaLnBrk="1" latinLnBrk="0" hangingPunct="1">
        <a:defRPr kumimoji="0" kern="1200">
          <a:solidFill>
            <a:schemeClr val="tx1"/>
          </a:solidFill>
          <a:latin typeface="+mn-lt"/>
          <a:ea typeface="+mn-ea"/>
          <a:cs typeface="+mn-cs"/>
        </a:defRPr>
      </a:lvl4pPr>
      <a:lvl5pPr marL="3265805" algn="l" rtl="0" eaLnBrk="1" latinLnBrk="0" hangingPunct="1">
        <a:defRPr kumimoji="0" kern="1200">
          <a:solidFill>
            <a:schemeClr val="tx1"/>
          </a:solidFill>
          <a:latin typeface="+mn-lt"/>
          <a:ea typeface="+mn-ea"/>
          <a:cs typeface="+mn-cs"/>
        </a:defRPr>
      </a:lvl5pPr>
      <a:lvl6pPr marL="4081780" algn="l" rtl="0" eaLnBrk="1" latinLnBrk="0" hangingPunct="1">
        <a:defRPr kumimoji="0" kern="1200">
          <a:solidFill>
            <a:schemeClr val="tx1"/>
          </a:solidFill>
          <a:latin typeface="+mn-lt"/>
          <a:ea typeface="+mn-ea"/>
          <a:cs typeface="+mn-cs"/>
        </a:defRPr>
      </a:lvl6pPr>
      <a:lvl7pPr marL="4898390" algn="l" rtl="0" eaLnBrk="1" latinLnBrk="0" hangingPunct="1">
        <a:defRPr kumimoji="0" kern="1200">
          <a:solidFill>
            <a:schemeClr val="tx1"/>
          </a:solidFill>
          <a:latin typeface="+mn-lt"/>
          <a:ea typeface="+mn-ea"/>
          <a:cs typeface="+mn-cs"/>
        </a:defRPr>
      </a:lvl7pPr>
      <a:lvl8pPr marL="5715000" algn="l" rtl="0" eaLnBrk="1" latinLnBrk="0" hangingPunct="1">
        <a:defRPr kumimoji="0" kern="1200">
          <a:solidFill>
            <a:schemeClr val="tx1"/>
          </a:solidFill>
          <a:latin typeface="+mn-lt"/>
          <a:ea typeface="+mn-ea"/>
          <a:cs typeface="+mn-cs"/>
        </a:defRPr>
      </a:lvl8pPr>
      <a:lvl9pPr marL="6530975"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4763" y="7575950"/>
            <a:ext cx="7148514" cy="271105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Freeform 7"/>
          <p:cNvSpPr/>
          <p:nvPr/>
        </p:nvSpPr>
        <p:spPr>
          <a:xfrm>
            <a:off x="-4760" y="7576939"/>
            <a:ext cx="18292760" cy="271006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Placeholder 1"/>
          <p:cNvSpPr>
            <a:spLocks noGrp="1"/>
          </p:cNvSpPr>
          <p:nvPr>
            <p:ph type="title"/>
          </p:nvPr>
        </p:nvSpPr>
        <p:spPr>
          <a:xfrm>
            <a:off x="1645920" y="548640"/>
            <a:ext cx="15041880" cy="822960"/>
          </a:xfrm>
          <a:prstGeom prst="rect">
            <a:avLst/>
          </a:prstGeom>
        </p:spPr>
        <p:txBody>
          <a:bodyPr vert="horz" lIns="163284" tIns="81642" rIns="163284" bIns="81642"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645920" y="1650943"/>
            <a:ext cx="15041880" cy="5369774"/>
          </a:xfrm>
          <a:prstGeom prst="rect">
            <a:avLst/>
          </a:prstGeom>
        </p:spPr>
        <p:txBody>
          <a:bodyPr vert="horz" lIns="163284" tIns="81642" rIns="163284"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402336" y="8805672"/>
            <a:ext cx="4352544" cy="301752"/>
          </a:xfrm>
          <a:prstGeom prst="rect">
            <a:avLst/>
          </a:prstGeom>
        </p:spPr>
        <p:txBody>
          <a:bodyPr vert="horz" lIns="163284" tIns="81642" rIns="163284" bIns="81642" rtlCol="0" anchor="ctr"/>
          <a:lstStyle>
            <a:lvl1pPr algn="l">
              <a:defRPr sz="2100">
                <a:solidFill>
                  <a:srgbClr val="FFFFFF"/>
                </a:solidFill>
              </a:defRPr>
            </a:lvl1pPr>
          </a:lstStyle>
          <a:p>
            <a:fld id="{1D8BD707-D9CF-40AE-B4C6-C98DA3205C09}" type="datetimeFigureOut">
              <a:rPr lang="en-US" smtClean="0"/>
              <a:t>11-Jun-22</a:t>
            </a:fld>
            <a:endParaRPr lang="en-US"/>
          </a:p>
        </p:txBody>
      </p:sp>
      <p:sp>
        <p:nvSpPr>
          <p:cNvPr id="5" name="Footer Placeholder 4"/>
          <p:cNvSpPr>
            <a:spLocks noGrp="1"/>
          </p:cNvSpPr>
          <p:nvPr>
            <p:ph type="ftr" sz="quarter" idx="3"/>
          </p:nvPr>
        </p:nvSpPr>
        <p:spPr>
          <a:xfrm>
            <a:off x="7035028" y="9427683"/>
            <a:ext cx="9448800" cy="411480"/>
          </a:xfrm>
          <a:prstGeom prst="rect">
            <a:avLst/>
          </a:prstGeom>
        </p:spPr>
        <p:txBody>
          <a:bodyPr vert="horz" lIns="163284" tIns="81642" rIns="163284" bIns="81642" rtlCol="0" anchor="ctr"/>
          <a:lstStyle>
            <a:lvl1pPr algn="r">
              <a:defRPr sz="1800" cap="all" spc="357" baseline="0">
                <a:solidFill>
                  <a:srgbClr val="FFFFFF"/>
                </a:solidFill>
              </a:defRPr>
            </a:lvl1pPr>
          </a:lstStyle>
          <a:p>
            <a:endParaRPr lang="en-US"/>
          </a:p>
        </p:txBody>
      </p:sp>
      <p:sp>
        <p:nvSpPr>
          <p:cNvPr id="6" name="Slide Number Placeholder 5"/>
          <p:cNvSpPr>
            <a:spLocks noGrp="1"/>
          </p:cNvSpPr>
          <p:nvPr>
            <p:ph type="sldNum" sz="quarter" idx="4"/>
          </p:nvPr>
        </p:nvSpPr>
        <p:spPr>
          <a:xfrm>
            <a:off x="16802076" y="9256233"/>
            <a:ext cx="1005840" cy="754380"/>
          </a:xfrm>
          <a:prstGeom prst="ellipse">
            <a:avLst/>
          </a:prstGeom>
          <a:ln w="19050">
            <a:solidFill>
              <a:srgbClr val="FFFFFF"/>
            </a:solidFill>
          </a:ln>
        </p:spPr>
        <p:txBody>
          <a:bodyPr vert="horz" lIns="16328" tIns="16328" rIns="16328" bIns="16328" rtlCol="0" anchor="ctr">
            <a:normAutofit/>
          </a:bodyPr>
          <a:lstStyle>
            <a:lvl1pPr algn="ctr">
              <a:defRPr sz="2900">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32585" rtl="0" eaLnBrk="1" latinLnBrk="0" hangingPunct="1">
        <a:spcBef>
          <a:spcPct val="0"/>
        </a:spcBef>
        <a:buNone/>
        <a:defRPr sz="5000" kern="1200" cap="all" baseline="0">
          <a:solidFill>
            <a:schemeClr val="tx1"/>
          </a:solidFill>
          <a:latin typeface="+mj-lt"/>
          <a:ea typeface="+mj-ea"/>
          <a:cs typeface="+mj-cs"/>
        </a:defRPr>
      </a:lvl1pPr>
    </p:titleStyle>
    <p:bodyStyle>
      <a:lvl1pPr marL="612140" indent="-612140" algn="l" defTabSz="1632585" rtl="0" eaLnBrk="1" latinLnBrk="0" hangingPunct="1">
        <a:spcBef>
          <a:spcPts val="1430"/>
        </a:spcBef>
        <a:buFont typeface="Arial" panose="020B0604020202020204" pitchFamily="34" charset="0"/>
        <a:buNone/>
        <a:defRPr sz="2900" b="1" kern="1200">
          <a:solidFill>
            <a:schemeClr val="tx1"/>
          </a:solidFill>
          <a:latin typeface="+mn-lt"/>
          <a:ea typeface="+mn-ea"/>
          <a:cs typeface="+mn-cs"/>
        </a:defRPr>
      </a:lvl1pPr>
      <a:lvl2pPr marL="310515" indent="-31051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2pPr>
      <a:lvl3pPr marL="718185" indent="-29400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3pPr>
      <a:lvl4pPr marL="1126490" indent="-29400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4pPr>
      <a:lvl5pPr marL="1534795" indent="-310515" algn="l" defTabSz="1632585" rtl="0" eaLnBrk="1" latinLnBrk="0" hangingPunct="1">
        <a:spcBef>
          <a:spcPts val="535"/>
        </a:spcBef>
        <a:buClr>
          <a:schemeClr val="accent2"/>
        </a:buClr>
        <a:buFont typeface="Wingdings" panose="05000000000000000000" pitchFamily="2" charset="2"/>
        <a:buChar char="§"/>
        <a:defRPr sz="2900" kern="1200">
          <a:solidFill>
            <a:schemeClr val="tx1"/>
          </a:solidFill>
          <a:latin typeface="+mn-lt"/>
          <a:ea typeface="+mn-ea"/>
          <a:cs typeface="+mn-cs"/>
        </a:defRPr>
      </a:lvl5pPr>
      <a:lvl6pPr marL="1959610" indent="-31051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6pPr>
      <a:lvl7pPr marL="2416810"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7pPr>
      <a:lvl8pPr marL="2825115"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8pPr>
      <a:lvl9pPr marL="3200400" indent="-294005" algn="l" defTabSz="1632585" rtl="0" eaLnBrk="1" latinLnBrk="0" hangingPunct="1">
        <a:spcBef>
          <a:spcPts val="535"/>
        </a:spcBef>
        <a:buClr>
          <a:schemeClr val="accent2"/>
        </a:buClr>
        <a:buFont typeface="Wingdings" panose="05000000000000000000" pitchFamily="2" charset="2"/>
        <a:buChar char="§"/>
        <a:defRPr sz="2500" kern="1200">
          <a:solidFill>
            <a:schemeClr val="tx1"/>
          </a:solidFill>
          <a:latin typeface="+mn-lt"/>
          <a:ea typeface="+mn-ea"/>
          <a:cs typeface="+mn-cs"/>
        </a:defRPr>
      </a:lvl9pPr>
    </p:bodyStyle>
    <p:otherStyle>
      <a:defPPr>
        <a:defRPr lang="en-US"/>
      </a:defPPr>
      <a:lvl1pPr marL="0" algn="l" defTabSz="1632585" rtl="0" eaLnBrk="1" latinLnBrk="0" hangingPunct="1">
        <a:defRPr sz="3200" kern="1200">
          <a:solidFill>
            <a:schemeClr val="tx1"/>
          </a:solidFill>
          <a:latin typeface="+mn-lt"/>
          <a:ea typeface="+mn-ea"/>
          <a:cs typeface="+mn-cs"/>
        </a:defRPr>
      </a:lvl1pPr>
      <a:lvl2pPr marL="816610" algn="l" defTabSz="1632585" rtl="0" eaLnBrk="1" latinLnBrk="0" hangingPunct="1">
        <a:defRPr sz="3200" kern="1200">
          <a:solidFill>
            <a:schemeClr val="tx1"/>
          </a:solidFill>
          <a:latin typeface="+mn-lt"/>
          <a:ea typeface="+mn-ea"/>
          <a:cs typeface="+mn-cs"/>
        </a:defRPr>
      </a:lvl2pPr>
      <a:lvl3pPr marL="1632585" algn="l" defTabSz="1632585" rtl="0" eaLnBrk="1" latinLnBrk="0" hangingPunct="1">
        <a:defRPr sz="3200" kern="1200">
          <a:solidFill>
            <a:schemeClr val="tx1"/>
          </a:solidFill>
          <a:latin typeface="+mn-lt"/>
          <a:ea typeface="+mn-ea"/>
          <a:cs typeface="+mn-cs"/>
        </a:defRPr>
      </a:lvl3pPr>
      <a:lvl4pPr marL="2449195" algn="l" defTabSz="1632585" rtl="0" eaLnBrk="1" latinLnBrk="0" hangingPunct="1">
        <a:defRPr sz="3200" kern="1200">
          <a:solidFill>
            <a:schemeClr val="tx1"/>
          </a:solidFill>
          <a:latin typeface="+mn-lt"/>
          <a:ea typeface="+mn-ea"/>
          <a:cs typeface="+mn-cs"/>
        </a:defRPr>
      </a:lvl4pPr>
      <a:lvl5pPr marL="3265805" algn="l" defTabSz="1632585" rtl="0" eaLnBrk="1" latinLnBrk="0" hangingPunct="1">
        <a:defRPr sz="3200" kern="1200">
          <a:solidFill>
            <a:schemeClr val="tx1"/>
          </a:solidFill>
          <a:latin typeface="+mn-lt"/>
          <a:ea typeface="+mn-ea"/>
          <a:cs typeface="+mn-cs"/>
        </a:defRPr>
      </a:lvl5pPr>
      <a:lvl6pPr marL="4082415" algn="l" defTabSz="1632585" rtl="0" eaLnBrk="1" latinLnBrk="0" hangingPunct="1">
        <a:defRPr sz="3200" kern="1200">
          <a:solidFill>
            <a:schemeClr val="tx1"/>
          </a:solidFill>
          <a:latin typeface="+mn-lt"/>
          <a:ea typeface="+mn-ea"/>
          <a:cs typeface="+mn-cs"/>
        </a:defRPr>
      </a:lvl6pPr>
      <a:lvl7pPr marL="4898390" algn="l" defTabSz="1632585" rtl="0" eaLnBrk="1" latinLnBrk="0" hangingPunct="1">
        <a:defRPr sz="3200" kern="1200">
          <a:solidFill>
            <a:schemeClr val="tx1"/>
          </a:solidFill>
          <a:latin typeface="+mn-lt"/>
          <a:ea typeface="+mn-ea"/>
          <a:cs typeface="+mn-cs"/>
        </a:defRPr>
      </a:lvl7pPr>
      <a:lvl8pPr marL="5715000" algn="l" defTabSz="1632585" rtl="0" eaLnBrk="1" latinLnBrk="0" hangingPunct="1">
        <a:defRPr sz="3200" kern="1200">
          <a:solidFill>
            <a:schemeClr val="tx1"/>
          </a:solidFill>
          <a:latin typeface="+mn-lt"/>
          <a:ea typeface="+mn-ea"/>
          <a:cs typeface="+mn-cs"/>
        </a:defRPr>
      </a:lvl8pPr>
      <a:lvl9pPr marL="6531610" algn="l" defTabSz="1632585"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9"/>
          <p:cNvSpPr txBox="1"/>
          <p:nvPr/>
        </p:nvSpPr>
        <p:spPr>
          <a:xfrm>
            <a:off x="723900" y="2705111"/>
            <a:ext cx="16916400" cy="2549416"/>
          </a:xfrm>
          <a:prstGeom prst="rect">
            <a:avLst/>
          </a:prstGeom>
        </p:spPr>
        <p:txBody>
          <a:bodyPr vert="horz" wrap="square" lIns="0" tIns="12700" rIns="0" bIns="0" rtlCol="0">
            <a:spAutoFit/>
          </a:bodyPr>
          <a:lstStyle/>
          <a:p>
            <a:pPr marL="12700" algn="ctr">
              <a:spcBef>
                <a:spcPts val="100"/>
              </a:spcBef>
            </a:pPr>
            <a:r>
              <a:rPr lang="en-US" sz="10000" b="1" spc="-14" dirty="0">
                <a:solidFill>
                  <a:srgbClr val="00B0F0"/>
                </a:solidFill>
                <a:latin typeface="Trebuchet MS" panose="020B0603020202020204"/>
                <a:cs typeface="Trebuchet MS" panose="020B0603020202020204"/>
              </a:rPr>
              <a:t>Data Science Final Project</a:t>
            </a:r>
          </a:p>
          <a:p>
            <a:pPr marL="12700" algn="ctr">
              <a:spcBef>
                <a:spcPts val="100"/>
              </a:spcBef>
            </a:pPr>
            <a:r>
              <a:rPr lang="en-US" sz="3200" b="1" spc="-14" dirty="0">
                <a:solidFill>
                  <a:srgbClr val="00B0F0"/>
                </a:solidFill>
                <a:latin typeface="Trebuchet MS" panose="020B0603020202020204"/>
                <a:cs typeface="Trebuchet MS" panose="020B0603020202020204"/>
              </a:rPr>
              <a:t>Is the a connection between reviews to sold units and can we predict the amount of sold units based on history data?</a:t>
            </a:r>
            <a:endParaRPr sz="2800" dirty="0">
              <a:solidFill>
                <a:srgbClr val="00B0F0"/>
              </a:solidFill>
              <a:latin typeface="Trebuchet MS" panose="020B0603020202020204"/>
              <a:cs typeface="Trebuchet MS" panose="020B0603020202020204"/>
            </a:endParaRPr>
          </a:p>
        </p:txBody>
      </p:sp>
      <p:sp>
        <p:nvSpPr>
          <p:cNvPr id="7" name="object 3"/>
          <p:cNvSpPr txBox="1"/>
          <p:nvPr/>
        </p:nvSpPr>
        <p:spPr>
          <a:xfrm>
            <a:off x="6819900" y="5524500"/>
            <a:ext cx="4648200" cy="1700466"/>
          </a:xfrm>
          <a:prstGeom prst="rect">
            <a:avLst/>
          </a:prstGeom>
        </p:spPr>
        <p:txBody>
          <a:bodyPr vert="horz" wrap="square" lIns="0" tIns="12700" rIns="0" bIns="0" rtlCol="0">
            <a:spAutoFit/>
          </a:bodyPr>
          <a:lstStyle/>
          <a:p>
            <a:pPr marL="12700" algn="ctr">
              <a:spcBef>
                <a:spcPts val="100"/>
              </a:spcBef>
            </a:pPr>
            <a:r>
              <a:rPr lang="en-US" sz="3600" spc="36" dirty="0">
                <a:latin typeface="Trebuchet MS" panose="020B0603020202020204"/>
                <a:cs typeface="Trebuchet MS" panose="020B0603020202020204"/>
              </a:rPr>
              <a:t>First name last name</a:t>
            </a:r>
          </a:p>
          <a:p>
            <a:pPr marL="12700" algn="ctr">
              <a:spcBef>
                <a:spcPts val="100"/>
              </a:spcBef>
            </a:pPr>
            <a:r>
              <a:rPr lang="en-US" sz="3600" spc="36" dirty="0">
                <a:latin typeface="Trebuchet MS" panose="020B0603020202020204"/>
                <a:cs typeface="Trebuchet MS" panose="020B0603020202020204"/>
              </a:rPr>
              <a:t>First name last name</a:t>
            </a:r>
          </a:p>
          <a:p>
            <a:pPr marL="12700" algn="ctr">
              <a:spcBef>
                <a:spcPts val="100"/>
              </a:spcBef>
            </a:pPr>
            <a:r>
              <a:rPr lang="en-US" sz="3600" spc="36" dirty="0">
                <a:latin typeface="Trebuchet MS" panose="020B0603020202020204"/>
                <a:cs typeface="Trebuchet MS" panose="020B0603020202020204"/>
              </a:rPr>
              <a:t>First name last name</a:t>
            </a:r>
            <a:endParaRPr sz="3600" dirty="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Build Polynomial Regression Model</a:t>
            </a:r>
            <a:endParaRPr b="1" spc="186" dirty="0">
              <a:solidFill>
                <a:srgbClr val="0070C0"/>
              </a:solidFill>
            </a:endParaRPr>
          </a:p>
        </p:txBody>
      </p:sp>
      <p:pic>
        <p:nvPicPr>
          <p:cNvPr id="5" name="Content Placeholder 4"/>
          <p:cNvPicPr>
            <a:picLocks noGrp="1" noChangeAspect="1"/>
          </p:cNvPicPr>
          <p:nvPr>
            <p:ph sz="half" idx="1"/>
          </p:nvPr>
        </p:nvPicPr>
        <p:blipFill>
          <a:blip r:embed="rId2"/>
          <a:stretch>
            <a:fillRect/>
          </a:stretch>
        </p:blipFill>
        <p:spPr>
          <a:xfrm>
            <a:off x="609600" y="2552700"/>
            <a:ext cx="8188325" cy="3362960"/>
          </a:xfrm>
          <a:prstGeom prst="rect">
            <a:avLst/>
          </a:prstGeom>
        </p:spPr>
      </p:pic>
      <p:pic>
        <p:nvPicPr>
          <p:cNvPr id="6" name="Picture 5"/>
          <p:cNvPicPr>
            <a:picLocks noChangeAspect="1"/>
          </p:cNvPicPr>
          <p:nvPr/>
        </p:nvPicPr>
        <p:blipFill>
          <a:blip r:embed="rId3"/>
          <a:stretch>
            <a:fillRect/>
          </a:stretch>
        </p:blipFill>
        <p:spPr>
          <a:xfrm>
            <a:off x="679450" y="6134100"/>
            <a:ext cx="8188325" cy="2889885"/>
          </a:xfrm>
          <a:prstGeom prst="rect">
            <a:avLst/>
          </a:prstGeom>
        </p:spPr>
      </p:pic>
      <p:pic>
        <p:nvPicPr>
          <p:cNvPr id="8" name="Content Placeholder 7"/>
          <p:cNvPicPr>
            <a:picLocks noGrp="1" noChangeAspect="1"/>
          </p:cNvPicPr>
          <p:nvPr>
            <p:ph sz="half" idx="2"/>
          </p:nvPr>
        </p:nvPicPr>
        <p:blipFill>
          <a:blip r:embed="rId4"/>
          <a:stretch>
            <a:fillRect/>
          </a:stretch>
        </p:blipFill>
        <p:spPr>
          <a:xfrm>
            <a:off x="9448800" y="3086100"/>
            <a:ext cx="8336280" cy="5436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603504" y="561213"/>
            <a:ext cx="17068800" cy="920115"/>
          </a:xfrm>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Compare Average Difference(%)</a:t>
            </a:r>
            <a:endParaRPr b="1" spc="186" dirty="0">
              <a:solidFill>
                <a:srgbClr val="0070C0"/>
              </a:solidFill>
            </a:endParaRPr>
          </a:p>
        </p:txBody>
      </p:sp>
      <p:pic>
        <p:nvPicPr>
          <p:cNvPr id="3" name="Content Placeholder 2"/>
          <p:cNvPicPr>
            <a:picLocks noGrp="1" noChangeAspect="1"/>
          </p:cNvPicPr>
          <p:nvPr>
            <p:ph sz="quarter" idx="1"/>
          </p:nvPr>
        </p:nvPicPr>
        <p:blipFill>
          <a:blip r:embed="rId2"/>
          <a:stretch>
            <a:fillRect/>
          </a:stretch>
        </p:blipFill>
        <p:spPr>
          <a:xfrm>
            <a:off x="1295400" y="2324100"/>
            <a:ext cx="15849600" cy="3254375"/>
          </a:xfrm>
          <a:prstGeom prst="rect">
            <a:avLst/>
          </a:prstGeom>
        </p:spPr>
      </p:pic>
      <p:pic>
        <p:nvPicPr>
          <p:cNvPr id="5" name="Picture 4"/>
          <p:cNvPicPr>
            <a:picLocks noChangeAspect="1"/>
          </p:cNvPicPr>
          <p:nvPr/>
        </p:nvPicPr>
        <p:blipFill>
          <a:blip r:embed="rId3"/>
          <a:stretch>
            <a:fillRect/>
          </a:stretch>
        </p:blipFill>
        <p:spPr>
          <a:xfrm>
            <a:off x="1219200" y="6057900"/>
            <a:ext cx="15862300" cy="3052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Research Question</a:t>
            </a:r>
            <a:endParaRPr b="1" spc="186" dirty="0">
              <a:solidFill>
                <a:srgbClr val="0070C0"/>
              </a:solidFill>
            </a:endParaRPr>
          </a:p>
        </p:txBody>
      </p:sp>
      <p:sp>
        <p:nvSpPr>
          <p:cNvPr id="7" name="object 48"/>
          <p:cNvSpPr txBox="1"/>
          <p:nvPr/>
        </p:nvSpPr>
        <p:spPr>
          <a:xfrm>
            <a:off x="990600" y="2400300"/>
            <a:ext cx="16764000" cy="1189355"/>
          </a:xfrm>
          <a:prstGeom prst="rect">
            <a:avLst/>
          </a:prstGeom>
        </p:spPr>
        <p:txBody>
          <a:bodyPr vert="horz" wrap="square" lIns="0" tIns="17780" rIns="0" bIns="0" rtlCol="0">
            <a:spAutoFit/>
          </a:bodyPr>
          <a:lstStyle/>
          <a:p>
            <a:pPr marL="755650" indent="-742950" algn="l" rtl="0">
              <a:spcBef>
                <a:spcPts val="140"/>
              </a:spcBef>
              <a:buAutoNum type="arabicPeriod"/>
            </a:pPr>
            <a:r>
              <a:rPr lang="en-US" sz="3900" dirty="0">
                <a:solidFill>
                  <a:srgbClr val="7030A0"/>
                </a:solidFill>
              </a:rPr>
              <a:t>Can we predict the sold units using reviews data?</a:t>
            </a:r>
          </a:p>
          <a:p>
            <a:pPr marL="12700" algn="l" rtl="0">
              <a:spcBef>
                <a:spcPts val="140"/>
              </a:spcBef>
            </a:pPr>
            <a:r>
              <a:rPr lang="en-US" sz="3600" u="sng" dirty="0">
                <a:solidFill>
                  <a:srgbClr val="7030A0"/>
                </a:solidFill>
                <a:latin typeface="Times New Roman" panose="02020603050405020304" pitchFamily="18" charset="0"/>
                <a:cs typeface="Times New Roman" panose="02020603050405020304" pitchFamily="18" charset="0"/>
              </a:rPr>
              <a:t>Yes, we can predict by using the polynomial regression model which build in above.</a:t>
            </a:r>
            <a:endParaRPr sz="36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stretch>
            <a:fillRect/>
          </a:stretch>
        </p:blipFill>
        <p:spPr>
          <a:xfrm>
            <a:off x="3048000" y="3848100"/>
            <a:ext cx="12308840" cy="55346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title"/>
          </p:nvPr>
        </p:nvSpPr>
        <p:spPr>
          <a:xfrm>
            <a:off x="1447800" y="1104900"/>
            <a:ext cx="15041880" cy="822960"/>
          </a:xfrm>
          <a:prstGeom prst="rect">
            <a:avLst/>
          </a:prstGeom>
        </p:spPr>
        <p:txBody>
          <a:bodyPr vert="horz" wrap="square" lIns="0" tIns="12700" rIns="0" bIns="0" rtlCol="0">
            <a:spAutoFit/>
          </a:bodyPr>
          <a:lstStyle/>
          <a:p>
            <a:pPr marL="12700" algn="ctr">
              <a:spcBef>
                <a:spcPts val="100"/>
              </a:spcBef>
            </a:pPr>
            <a:r>
              <a:rPr lang="en-US" sz="8000" dirty="0">
                <a:solidFill>
                  <a:srgbClr val="0070C0"/>
                </a:solidFill>
              </a:rPr>
              <a:t>Summary</a:t>
            </a:r>
            <a:endParaRPr lang="en-US" sz="8000" spc="75" dirty="0">
              <a:solidFill>
                <a:srgbClr val="0070C0"/>
              </a:solidFill>
              <a:sym typeface="+mn-ea"/>
            </a:endParaRPr>
          </a:p>
        </p:txBody>
      </p:sp>
      <p:sp>
        <p:nvSpPr>
          <p:cNvPr id="2" name="Rectangle 1"/>
          <p:cNvSpPr/>
          <p:nvPr/>
        </p:nvSpPr>
        <p:spPr>
          <a:xfrm>
            <a:off x="307340" y="2019300"/>
            <a:ext cx="17673320" cy="5663087"/>
          </a:xfrm>
          <a:prstGeom prst="rect">
            <a:avLst/>
          </a:prstGeom>
        </p:spPr>
        <p:txBody>
          <a:bodyPr wrap="square" lIns="91439" tIns="45719" rIns="91439" bIns="45719">
            <a:spAutoFit/>
          </a:bodyPr>
          <a:lstStyle/>
          <a:p>
            <a:pPr marL="12700" algn="l">
              <a:spcBef>
                <a:spcPts val="590"/>
              </a:spcBef>
            </a:pPr>
            <a:r>
              <a:rPr lang="en-US" sz="4000" spc="130" dirty="0">
                <a:solidFill>
                  <a:srgbClr val="0070C0"/>
                </a:solidFill>
                <a:latin typeface="Times New Roman" panose="02020603050405020304" pitchFamily="18" charset="0"/>
                <a:cs typeface="Times New Roman" panose="02020603050405020304" pitchFamily="18" charset="0"/>
              </a:rPr>
              <a:t>We have successfully answered the research question by scrapping the items data from AliExpress using Selenium, cleaning it, exploring it and finally using polynomial regression model to predict the amount of sold items based on reviews. To predict the sold variable, We have used two models: Linear Regression and Polynomial Regression. Polynomial regression model gives lower MAE and RMSE values which means lower error and average difference between real value and predicted value. The average difference of linear regression model is over 20% and the average difference of polynomial regression model is less than 5%</a:t>
            </a:r>
            <a:r>
              <a:rPr lang="en-US" sz="4200" spc="130" dirty="0">
                <a:solidFill>
                  <a:srgbClr val="0070C0"/>
                </a:solidFill>
                <a:latin typeface="Times New Roman" panose="02020603050405020304" pitchFamily="18" charset="0"/>
                <a:cs typeface="Times New Roman" panose="02020603050405020304" pitchFamily="18" charset="0"/>
              </a:rPr>
              <a:t>.</a:t>
            </a:r>
            <a:endParaRPr lang="en-US" sz="42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603504" y="560567"/>
            <a:ext cx="17068800" cy="920765"/>
          </a:xfrm>
          <a:prstGeom prst="rect">
            <a:avLst/>
          </a:prstGeom>
        </p:spPr>
        <p:txBody>
          <a:bodyPr vert="horz" wrap="square" lIns="0" tIns="12700" rIns="0" bIns="0" rtlCol="0">
            <a:spAutoFit/>
          </a:bodyPr>
          <a:lstStyle/>
          <a:p>
            <a:pPr marL="12700">
              <a:spcBef>
                <a:spcPts val="100"/>
              </a:spcBef>
            </a:pPr>
            <a:r>
              <a:rPr b="1" spc="355" dirty="0">
                <a:solidFill>
                  <a:srgbClr val="0070C0"/>
                </a:solidFill>
              </a:rPr>
              <a:t>Data</a:t>
            </a:r>
            <a:r>
              <a:rPr lang="en-US" b="1" spc="355" dirty="0">
                <a:solidFill>
                  <a:srgbClr val="0070C0"/>
                </a:solidFill>
              </a:rPr>
              <a:t> </a:t>
            </a:r>
            <a:r>
              <a:rPr b="1" spc="186" dirty="0">
                <a:solidFill>
                  <a:srgbClr val="0070C0"/>
                </a:solidFill>
              </a:rPr>
              <a:t>Acquisti</a:t>
            </a:r>
            <a:r>
              <a:rPr lang="en-US" b="1" spc="186" dirty="0">
                <a:solidFill>
                  <a:srgbClr val="0070C0"/>
                </a:solidFill>
              </a:rPr>
              <a:t>o</a:t>
            </a:r>
            <a:r>
              <a:rPr b="1" spc="186" dirty="0">
                <a:solidFill>
                  <a:srgbClr val="0070C0"/>
                </a:solidFill>
              </a:rPr>
              <a:t>n</a:t>
            </a:r>
          </a:p>
        </p:txBody>
      </p:sp>
      <p:sp>
        <p:nvSpPr>
          <p:cNvPr id="51" name="object 51"/>
          <p:cNvSpPr txBox="1"/>
          <p:nvPr/>
        </p:nvSpPr>
        <p:spPr>
          <a:xfrm>
            <a:off x="1371600" y="2781308"/>
            <a:ext cx="15697200" cy="5212715"/>
          </a:xfrm>
          <a:prstGeom prst="rect">
            <a:avLst/>
          </a:prstGeom>
        </p:spPr>
        <p:txBody>
          <a:bodyPr vert="horz" wrap="square" lIns="0" tIns="6350" rIns="0" bIns="0" rtlCol="0">
            <a:spAutoFit/>
          </a:bodyPr>
          <a:lstStyle/>
          <a:p>
            <a:pPr marL="755650" marR="489585" indent="-742950" algn="l" rtl="0">
              <a:lnSpc>
                <a:spcPct val="150000"/>
              </a:lnSpc>
              <a:spcBef>
                <a:spcPts val="50"/>
              </a:spcBef>
              <a:buFont typeface="+mj-lt"/>
              <a:buAutoNum type="arabicPeriod"/>
            </a:pPr>
            <a:r>
              <a:rPr lang="en-US" sz="4500" b="1" spc="30" dirty="0">
                <a:solidFill>
                  <a:srgbClr val="7030A0"/>
                </a:solidFill>
                <a:latin typeface="Times New Roman" panose="02020603050405020304" pitchFamily="18" charset="0"/>
                <a:cs typeface="Times New Roman" panose="02020603050405020304" pitchFamily="18" charset="0"/>
              </a:rPr>
              <a:t>Scrap product’s records using Selenium.</a:t>
            </a:r>
          </a:p>
          <a:p>
            <a:pPr marL="527050" marR="489585" indent="-514350" algn="l" rtl="0">
              <a:lnSpc>
                <a:spcPct val="150000"/>
              </a:lnSpc>
              <a:spcBef>
                <a:spcPts val="50"/>
              </a:spcBef>
              <a:buFont typeface="+mj-lt"/>
              <a:buAutoNum type="arabicPeriod"/>
            </a:pPr>
            <a:r>
              <a:rPr lang="en-US" sz="4500" b="1" spc="30" dirty="0">
                <a:solidFill>
                  <a:srgbClr val="7030A0"/>
                </a:solidFill>
                <a:latin typeface="Times New Roman" panose="02020603050405020304" pitchFamily="18" charset="0"/>
                <a:cs typeface="Times New Roman" panose="02020603050405020304" pitchFamily="18" charset="0"/>
              </a:rPr>
              <a:t>Pre-Process (Remove null values and sort by sold)</a:t>
            </a:r>
            <a:endParaRPr lang="he-IL" sz="4500" b="1" spc="30" dirty="0">
              <a:solidFill>
                <a:srgbClr val="7030A0"/>
              </a:solidFill>
              <a:latin typeface="Times New Roman" panose="02020603050405020304" pitchFamily="18" charset="0"/>
              <a:cs typeface="Times New Roman" panose="02020603050405020304" pitchFamily="18" charset="0"/>
            </a:endParaRPr>
          </a:p>
          <a:p>
            <a:pPr marL="527050" marR="489585" indent="-514350" algn="l" rtl="0">
              <a:lnSpc>
                <a:spcPct val="150000"/>
              </a:lnSpc>
              <a:spcBef>
                <a:spcPts val="50"/>
              </a:spcBef>
              <a:buFont typeface="+mj-lt"/>
              <a:buAutoNum type="arabicPeriod"/>
            </a:pPr>
            <a:r>
              <a:rPr sz="4500" b="1" spc="30" dirty="0">
                <a:solidFill>
                  <a:srgbClr val="7030A0"/>
                </a:solidFill>
                <a:latin typeface="Times New Roman" panose="02020603050405020304" pitchFamily="18" charset="0"/>
                <a:cs typeface="Times New Roman" panose="02020603050405020304" pitchFamily="18" charset="0"/>
              </a:rPr>
              <a:t>Carried</a:t>
            </a:r>
            <a:r>
              <a:rPr sz="4500" b="1" spc="-229" dirty="0">
                <a:solidFill>
                  <a:srgbClr val="7030A0"/>
                </a:solidFill>
                <a:latin typeface="Times New Roman" panose="02020603050405020304" pitchFamily="18" charset="0"/>
                <a:cs typeface="Times New Roman" panose="02020603050405020304" pitchFamily="18" charset="0"/>
              </a:rPr>
              <a:t> </a:t>
            </a:r>
            <a:r>
              <a:rPr sz="4500" b="1" spc="55" dirty="0">
                <a:solidFill>
                  <a:srgbClr val="7030A0"/>
                </a:solidFill>
                <a:latin typeface="Times New Roman" panose="02020603050405020304" pitchFamily="18" charset="0"/>
                <a:cs typeface="Times New Roman" panose="02020603050405020304" pitchFamily="18" charset="0"/>
              </a:rPr>
              <a:t>out</a:t>
            </a:r>
            <a:r>
              <a:rPr sz="4500" b="1" spc="-220" dirty="0">
                <a:solidFill>
                  <a:srgbClr val="7030A0"/>
                </a:solidFill>
                <a:latin typeface="Times New Roman" panose="02020603050405020304" pitchFamily="18" charset="0"/>
                <a:cs typeface="Times New Roman" panose="02020603050405020304" pitchFamily="18" charset="0"/>
              </a:rPr>
              <a:t> </a:t>
            </a:r>
            <a:r>
              <a:rPr sz="4500" b="1" spc="111" dirty="0">
                <a:solidFill>
                  <a:srgbClr val="7030A0"/>
                </a:solidFill>
                <a:latin typeface="Times New Roman" panose="02020603050405020304" pitchFamily="18" charset="0"/>
                <a:cs typeface="Times New Roman" panose="02020603050405020304" pitchFamily="18" charset="0"/>
              </a:rPr>
              <a:t>by</a:t>
            </a:r>
            <a:r>
              <a:rPr sz="4500" b="1" spc="-225" dirty="0">
                <a:solidFill>
                  <a:srgbClr val="7030A0"/>
                </a:solidFill>
                <a:latin typeface="Times New Roman" panose="02020603050405020304" pitchFamily="18" charset="0"/>
                <a:cs typeface="Times New Roman" panose="02020603050405020304" pitchFamily="18" charset="0"/>
              </a:rPr>
              <a:t> </a:t>
            </a:r>
            <a:r>
              <a:rPr sz="4500" b="1" spc="20" dirty="0">
                <a:solidFill>
                  <a:srgbClr val="7030A0"/>
                </a:solidFill>
                <a:latin typeface="Times New Roman" panose="02020603050405020304" pitchFamily="18" charset="0"/>
                <a:cs typeface="Times New Roman" panose="02020603050405020304" pitchFamily="18" charset="0"/>
              </a:rPr>
              <a:t>the</a:t>
            </a:r>
            <a:r>
              <a:rPr sz="4500" b="1" spc="-225" dirty="0">
                <a:solidFill>
                  <a:srgbClr val="7030A0"/>
                </a:solidFill>
                <a:latin typeface="Times New Roman" panose="02020603050405020304" pitchFamily="18" charset="0"/>
                <a:cs typeface="Times New Roman" panose="02020603050405020304" pitchFamily="18" charset="0"/>
              </a:rPr>
              <a:t> </a:t>
            </a:r>
            <a:r>
              <a:rPr sz="4500" b="1" spc="125" dirty="0">
                <a:solidFill>
                  <a:srgbClr val="7030A0"/>
                </a:solidFill>
                <a:latin typeface="Times New Roman" panose="02020603050405020304" pitchFamily="18" charset="0"/>
                <a:cs typeface="Times New Roman" panose="02020603050405020304" pitchFamily="18" charset="0"/>
              </a:rPr>
              <a:t>use</a:t>
            </a:r>
            <a:r>
              <a:rPr sz="4500" b="1" spc="-225" dirty="0">
                <a:solidFill>
                  <a:srgbClr val="7030A0"/>
                </a:solidFill>
                <a:latin typeface="Times New Roman" panose="02020603050405020304" pitchFamily="18" charset="0"/>
                <a:cs typeface="Times New Roman" panose="02020603050405020304" pitchFamily="18" charset="0"/>
              </a:rPr>
              <a:t> </a:t>
            </a:r>
            <a:r>
              <a:rPr sz="4500" b="1" spc="61" dirty="0">
                <a:solidFill>
                  <a:srgbClr val="7030A0"/>
                </a:solidFill>
                <a:latin typeface="Times New Roman" panose="02020603050405020304" pitchFamily="18" charset="0"/>
                <a:cs typeface="Times New Roman" panose="02020603050405020304" pitchFamily="18" charset="0"/>
              </a:rPr>
              <a:t>of </a:t>
            </a:r>
            <a:r>
              <a:rPr sz="4500" b="1" spc="-1011" dirty="0">
                <a:solidFill>
                  <a:srgbClr val="7030A0"/>
                </a:solidFill>
                <a:latin typeface="Times New Roman" panose="02020603050405020304" pitchFamily="18" charset="0"/>
                <a:cs typeface="Times New Roman" panose="02020603050405020304" pitchFamily="18" charset="0"/>
              </a:rPr>
              <a:t> </a:t>
            </a:r>
            <a:r>
              <a:rPr sz="4500" b="1" spc="50" dirty="0">
                <a:solidFill>
                  <a:srgbClr val="7030A0"/>
                </a:solidFill>
                <a:latin typeface="Times New Roman" panose="02020603050405020304" pitchFamily="18" charset="0"/>
                <a:cs typeface="Times New Roman" panose="02020603050405020304" pitchFamily="18" charset="0"/>
              </a:rPr>
              <a:t>Python</a:t>
            </a:r>
            <a:r>
              <a:rPr sz="4500" b="1" spc="-220" dirty="0">
                <a:solidFill>
                  <a:srgbClr val="7030A0"/>
                </a:solidFill>
                <a:latin typeface="Times New Roman" panose="02020603050405020304" pitchFamily="18" charset="0"/>
                <a:cs typeface="Times New Roman" panose="02020603050405020304" pitchFamily="18" charset="0"/>
              </a:rPr>
              <a:t> </a:t>
            </a:r>
            <a:r>
              <a:rPr sz="4500" b="1" spc="25" dirty="0">
                <a:solidFill>
                  <a:srgbClr val="7030A0"/>
                </a:solidFill>
                <a:latin typeface="Times New Roman" panose="02020603050405020304" pitchFamily="18" charset="0"/>
                <a:cs typeface="Times New Roman" panose="02020603050405020304" pitchFamily="18" charset="0"/>
              </a:rPr>
              <a:t>lib</a:t>
            </a:r>
            <a:r>
              <a:rPr lang="en-US" sz="4500" b="1" spc="25" dirty="0">
                <a:solidFill>
                  <a:srgbClr val="7030A0"/>
                </a:solidFill>
                <a:latin typeface="Times New Roman" panose="02020603050405020304" pitchFamily="18" charset="0"/>
                <a:cs typeface="Times New Roman" panose="02020603050405020304" pitchFamily="18" charset="0"/>
              </a:rPr>
              <a:t>r</a:t>
            </a:r>
            <a:r>
              <a:rPr sz="4500" b="1" spc="25" dirty="0">
                <a:solidFill>
                  <a:srgbClr val="7030A0"/>
                </a:solidFill>
                <a:latin typeface="Times New Roman" panose="02020603050405020304" pitchFamily="18" charset="0"/>
                <a:cs typeface="Times New Roman" panose="02020603050405020304" pitchFamily="18" charset="0"/>
              </a:rPr>
              <a:t>aries</a:t>
            </a:r>
            <a:r>
              <a:rPr lang="en-US" sz="4500" b="1" spc="25" dirty="0">
                <a:solidFill>
                  <a:srgbClr val="7030A0"/>
                </a:solidFill>
                <a:latin typeface="Times New Roman" panose="02020603050405020304" pitchFamily="18" charset="0"/>
                <a:cs typeface="Times New Roman" panose="02020603050405020304" pitchFamily="18" charset="0"/>
              </a:rPr>
              <a:t>.</a:t>
            </a:r>
            <a:endParaRPr sz="4500" b="1" dirty="0">
              <a:solidFill>
                <a:srgbClr val="7030A0"/>
              </a:solidFill>
              <a:latin typeface="Times New Roman" panose="02020603050405020304" pitchFamily="18" charset="0"/>
              <a:cs typeface="Times New Roman" panose="02020603050405020304" pitchFamily="18" charset="0"/>
            </a:endParaRPr>
          </a:p>
          <a:p>
            <a:pPr marL="527050" marR="5080" indent="-514350" algn="l" rtl="0">
              <a:lnSpc>
                <a:spcPct val="150000"/>
              </a:lnSpc>
              <a:buFont typeface="+mj-lt"/>
              <a:buAutoNum type="arabicPeriod"/>
            </a:pPr>
            <a:r>
              <a:rPr sz="4500" b="1" spc="336" dirty="0">
                <a:solidFill>
                  <a:srgbClr val="7030A0"/>
                </a:solidFill>
                <a:latin typeface="Times New Roman" panose="02020603050405020304" pitchFamily="18" charset="0"/>
                <a:cs typeface="Times New Roman" panose="02020603050405020304" pitchFamily="18" charset="0"/>
              </a:rPr>
              <a:t>S</a:t>
            </a:r>
            <a:r>
              <a:rPr sz="4500" b="1" spc="-50" dirty="0">
                <a:solidFill>
                  <a:srgbClr val="7030A0"/>
                </a:solidFill>
                <a:latin typeface="Times New Roman" panose="02020603050405020304" pitchFamily="18" charset="0"/>
                <a:cs typeface="Times New Roman" panose="02020603050405020304" pitchFamily="18" charset="0"/>
              </a:rPr>
              <a:t>t</a:t>
            </a:r>
            <a:r>
              <a:rPr sz="4500" b="1" spc="125" dirty="0">
                <a:solidFill>
                  <a:srgbClr val="7030A0"/>
                </a:solidFill>
                <a:latin typeface="Times New Roman" panose="02020603050405020304" pitchFamily="18" charset="0"/>
                <a:cs typeface="Times New Roman" panose="02020603050405020304" pitchFamily="18" charset="0"/>
              </a:rPr>
              <a:t>o</a:t>
            </a:r>
            <a:r>
              <a:rPr sz="4500" b="1" spc="-145" dirty="0">
                <a:solidFill>
                  <a:srgbClr val="7030A0"/>
                </a:solidFill>
                <a:latin typeface="Times New Roman" panose="02020603050405020304" pitchFamily="18" charset="0"/>
                <a:cs typeface="Times New Roman" panose="02020603050405020304" pitchFamily="18" charset="0"/>
              </a:rPr>
              <a:t>r</a:t>
            </a:r>
            <a:r>
              <a:rPr sz="4500" b="1" spc="75" dirty="0">
                <a:solidFill>
                  <a:srgbClr val="7030A0"/>
                </a:solidFill>
                <a:latin typeface="Times New Roman" panose="02020603050405020304" pitchFamily="18" charset="0"/>
                <a:cs typeface="Times New Roman" panose="02020603050405020304" pitchFamily="18" charset="0"/>
              </a:rPr>
              <a:t>e</a:t>
            </a:r>
            <a:r>
              <a:rPr sz="4500" b="1" spc="214" dirty="0">
                <a:solidFill>
                  <a:srgbClr val="7030A0"/>
                </a:solidFill>
                <a:latin typeface="Times New Roman" panose="02020603050405020304" pitchFamily="18" charset="0"/>
                <a:cs typeface="Times New Roman" panose="02020603050405020304" pitchFamily="18" charset="0"/>
              </a:rPr>
              <a:t>d</a:t>
            </a:r>
            <a:r>
              <a:rPr sz="4500" b="1" spc="-214" dirty="0">
                <a:solidFill>
                  <a:srgbClr val="7030A0"/>
                </a:solidFill>
                <a:latin typeface="Times New Roman" panose="02020603050405020304" pitchFamily="18" charset="0"/>
                <a:cs typeface="Times New Roman" panose="02020603050405020304" pitchFamily="18" charset="0"/>
              </a:rPr>
              <a:t> </a:t>
            </a:r>
            <a:r>
              <a:rPr sz="4500" b="1" spc="-50" dirty="0">
                <a:solidFill>
                  <a:srgbClr val="7030A0"/>
                </a:solidFill>
                <a:latin typeface="Times New Roman" panose="02020603050405020304" pitchFamily="18" charset="0"/>
                <a:cs typeface="Times New Roman" panose="02020603050405020304" pitchFamily="18" charset="0"/>
              </a:rPr>
              <a:t>t</a:t>
            </a:r>
            <a:r>
              <a:rPr sz="4500" b="1" spc="30" dirty="0">
                <a:solidFill>
                  <a:srgbClr val="7030A0"/>
                </a:solidFill>
                <a:latin typeface="Times New Roman" panose="02020603050405020304" pitchFamily="18" charset="0"/>
                <a:cs typeface="Times New Roman" panose="02020603050405020304" pitchFamily="18" charset="0"/>
              </a:rPr>
              <a:t>h</a:t>
            </a:r>
            <a:r>
              <a:rPr sz="4500" b="1" spc="80" dirty="0">
                <a:solidFill>
                  <a:srgbClr val="7030A0"/>
                </a:solidFill>
                <a:latin typeface="Times New Roman" panose="02020603050405020304" pitchFamily="18" charset="0"/>
                <a:cs typeface="Times New Roman" panose="02020603050405020304" pitchFamily="18" charset="0"/>
              </a:rPr>
              <a:t>e</a:t>
            </a:r>
            <a:r>
              <a:rPr sz="4500" b="1" spc="-214" dirty="0">
                <a:solidFill>
                  <a:srgbClr val="7030A0"/>
                </a:solidFill>
                <a:latin typeface="Times New Roman" panose="02020603050405020304" pitchFamily="18" charset="0"/>
                <a:cs typeface="Times New Roman" panose="02020603050405020304" pitchFamily="18" charset="0"/>
              </a:rPr>
              <a:t> </a:t>
            </a:r>
            <a:r>
              <a:rPr sz="4500" b="1" spc="211" dirty="0">
                <a:solidFill>
                  <a:srgbClr val="7030A0"/>
                </a:solidFill>
                <a:latin typeface="Times New Roman" panose="02020603050405020304" pitchFamily="18" charset="0"/>
                <a:cs typeface="Times New Roman" panose="02020603050405020304" pitchFamily="18" charset="0"/>
              </a:rPr>
              <a:t>d</a:t>
            </a:r>
            <a:r>
              <a:rPr sz="4500" b="1" spc="130" dirty="0">
                <a:solidFill>
                  <a:srgbClr val="7030A0"/>
                </a:solidFill>
                <a:latin typeface="Times New Roman" panose="02020603050405020304" pitchFamily="18" charset="0"/>
                <a:cs typeface="Times New Roman" panose="02020603050405020304" pitchFamily="18" charset="0"/>
              </a:rPr>
              <a:t>a</a:t>
            </a:r>
            <a:r>
              <a:rPr sz="4500" b="1" spc="-50" dirty="0">
                <a:solidFill>
                  <a:srgbClr val="7030A0"/>
                </a:solidFill>
                <a:latin typeface="Times New Roman" panose="02020603050405020304" pitchFamily="18" charset="0"/>
                <a:cs typeface="Times New Roman" panose="02020603050405020304" pitchFamily="18" charset="0"/>
              </a:rPr>
              <a:t>t</a:t>
            </a:r>
            <a:r>
              <a:rPr sz="4500" b="1" spc="136" dirty="0">
                <a:solidFill>
                  <a:srgbClr val="7030A0"/>
                </a:solidFill>
                <a:latin typeface="Times New Roman" panose="02020603050405020304" pitchFamily="18" charset="0"/>
                <a:cs typeface="Times New Roman" panose="02020603050405020304" pitchFamily="18" charset="0"/>
              </a:rPr>
              <a:t>a</a:t>
            </a:r>
            <a:r>
              <a:rPr sz="4500" b="1" spc="-214" dirty="0">
                <a:solidFill>
                  <a:srgbClr val="7030A0"/>
                </a:solidFill>
                <a:latin typeface="Times New Roman" panose="02020603050405020304" pitchFamily="18" charset="0"/>
                <a:cs typeface="Times New Roman" panose="02020603050405020304" pitchFamily="18" charset="0"/>
              </a:rPr>
              <a:t> </a:t>
            </a:r>
            <a:r>
              <a:rPr sz="4500" b="1" spc="-155" dirty="0">
                <a:solidFill>
                  <a:srgbClr val="7030A0"/>
                </a:solidFill>
                <a:latin typeface="Times New Roman" panose="02020603050405020304" pitchFamily="18" charset="0"/>
                <a:cs typeface="Times New Roman" panose="02020603050405020304" pitchFamily="18" charset="0"/>
              </a:rPr>
              <a:t>i</a:t>
            </a:r>
            <a:r>
              <a:rPr sz="4500" b="1" spc="39" dirty="0">
                <a:solidFill>
                  <a:srgbClr val="7030A0"/>
                </a:solidFill>
                <a:latin typeface="Times New Roman" panose="02020603050405020304" pitchFamily="18" charset="0"/>
                <a:cs typeface="Times New Roman" panose="02020603050405020304" pitchFamily="18" charset="0"/>
              </a:rPr>
              <a:t>n</a:t>
            </a:r>
            <a:r>
              <a:rPr sz="4500" b="1" spc="-214" dirty="0">
                <a:solidFill>
                  <a:srgbClr val="7030A0"/>
                </a:solidFill>
                <a:latin typeface="Times New Roman" panose="02020603050405020304" pitchFamily="18" charset="0"/>
                <a:cs typeface="Times New Roman" panose="02020603050405020304" pitchFamily="18" charset="0"/>
              </a:rPr>
              <a:t> </a:t>
            </a:r>
            <a:r>
              <a:rPr sz="4500" b="1" spc="64" dirty="0">
                <a:solidFill>
                  <a:srgbClr val="7030A0"/>
                </a:solidFill>
                <a:latin typeface="Times New Roman" panose="02020603050405020304" pitchFamily="18" charset="0"/>
                <a:cs typeface="Times New Roman" panose="02020603050405020304" pitchFamily="18" charset="0"/>
              </a:rPr>
              <a:t>l</a:t>
            </a:r>
            <a:r>
              <a:rPr sz="4500" b="1" spc="-155" dirty="0">
                <a:solidFill>
                  <a:srgbClr val="7030A0"/>
                </a:solidFill>
                <a:latin typeface="Times New Roman" panose="02020603050405020304" pitchFamily="18" charset="0"/>
                <a:cs typeface="Times New Roman" panose="02020603050405020304" pitchFamily="18" charset="0"/>
              </a:rPr>
              <a:t>i</a:t>
            </a:r>
            <a:r>
              <a:rPr sz="4500" b="1" spc="214" dirty="0">
                <a:solidFill>
                  <a:srgbClr val="7030A0"/>
                </a:solidFill>
                <a:latin typeface="Times New Roman" panose="02020603050405020304" pitchFamily="18" charset="0"/>
                <a:cs typeface="Times New Roman" panose="02020603050405020304" pitchFamily="18" charset="0"/>
              </a:rPr>
              <a:t>s</a:t>
            </a:r>
            <a:r>
              <a:rPr sz="4500" b="1" spc="-50" dirty="0">
                <a:solidFill>
                  <a:srgbClr val="7030A0"/>
                </a:solidFill>
                <a:latin typeface="Times New Roman" panose="02020603050405020304" pitchFamily="18" charset="0"/>
                <a:cs typeface="Times New Roman" panose="02020603050405020304" pitchFamily="18" charset="0"/>
              </a:rPr>
              <a:t>t</a:t>
            </a:r>
            <a:r>
              <a:rPr sz="4500" b="1" spc="175" dirty="0">
                <a:solidFill>
                  <a:srgbClr val="7030A0"/>
                </a:solidFill>
                <a:latin typeface="Times New Roman" panose="02020603050405020304" pitchFamily="18" charset="0"/>
                <a:cs typeface="Times New Roman" panose="02020603050405020304" pitchFamily="18" charset="0"/>
              </a:rPr>
              <a:t>s</a:t>
            </a:r>
            <a:r>
              <a:rPr lang="en-US" sz="4500" b="1" spc="175" dirty="0">
                <a:solidFill>
                  <a:srgbClr val="7030A0"/>
                </a:solidFill>
                <a:latin typeface="Times New Roman" panose="02020603050405020304" pitchFamily="18" charset="0"/>
                <a:cs typeface="Times New Roman" panose="02020603050405020304" pitchFamily="18" charset="0"/>
              </a:rPr>
              <a:t> and</a:t>
            </a:r>
            <a:r>
              <a:rPr sz="4500" b="1" spc="175" dirty="0">
                <a:solidFill>
                  <a:srgbClr val="7030A0"/>
                </a:solidFill>
                <a:latin typeface="Times New Roman" panose="02020603050405020304" pitchFamily="18" charset="0"/>
                <a:cs typeface="Times New Roman" panose="02020603050405020304" pitchFamily="18" charset="0"/>
              </a:rPr>
              <a:t> </a:t>
            </a:r>
            <a:r>
              <a:rPr lang="en-US" sz="4500" b="1" spc="75" dirty="0">
                <a:solidFill>
                  <a:srgbClr val="7030A0"/>
                </a:solidFill>
                <a:latin typeface="Times New Roman" panose="02020603050405020304" pitchFamily="18" charset="0"/>
                <a:cs typeface="Times New Roman" panose="02020603050405020304" pitchFamily="18" charset="0"/>
              </a:rPr>
              <a:t>c</a:t>
            </a:r>
            <a:r>
              <a:rPr sz="4500" b="1" spc="75" dirty="0">
                <a:solidFill>
                  <a:srgbClr val="7030A0"/>
                </a:solidFill>
                <a:latin typeface="Times New Roman" panose="02020603050405020304" pitchFamily="18" charset="0"/>
                <a:cs typeface="Times New Roman" panose="02020603050405020304" pitchFamily="18" charset="0"/>
              </a:rPr>
              <a:t>reated</a:t>
            </a:r>
            <a:r>
              <a:rPr sz="4500" b="1" spc="-225" dirty="0">
                <a:solidFill>
                  <a:srgbClr val="7030A0"/>
                </a:solidFill>
                <a:latin typeface="Times New Roman" panose="02020603050405020304" pitchFamily="18" charset="0"/>
                <a:cs typeface="Times New Roman" panose="02020603050405020304" pitchFamily="18" charset="0"/>
              </a:rPr>
              <a:t> </a:t>
            </a:r>
            <a:r>
              <a:rPr sz="4500" b="1" spc="20" dirty="0">
                <a:solidFill>
                  <a:srgbClr val="7030A0"/>
                </a:solidFill>
                <a:latin typeface="Times New Roman" panose="02020603050405020304" pitchFamily="18" charset="0"/>
                <a:cs typeface="Times New Roman" panose="02020603050405020304" pitchFamily="18" charset="0"/>
              </a:rPr>
              <a:t>the</a:t>
            </a:r>
            <a:r>
              <a:rPr sz="4500" b="1" spc="-220" dirty="0">
                <a:solidFill>
                  <a:srgbClr val="7030A0"/>
                </a:solidFill>
                <a:latin typeface="Times New Roman" panose="02020603050405020304" pitchFamily="18" charset="0"/>
                <a:cs typeface="Times New Roman" panose="02020603050405020304" pitchFamily="18" charset="0"/>
              </a:rPr>
              <a:t> </a:t>
            </a:r>
            <a:r>
              <a:rPr sz="4500" b="1" spc="89" dirty="0">
                <a:solidFill>
                  <a:srgbClr val="7030A0"/>
                </a:solidFill>
                <a:latin typeface="Times New Roman" panose="02020603050405020304" pitchFamily="18" charset="0"/>
                <a:cs typeface="Times New Roman" panose="02020603050405020304" pitchFamily="18" charset="0"/>
              </a:rPr>
              <a:t>dataframes</a:t>
            </a:r>
            <a:r>
              <a:rPr sz="4500" b="1" spc="-225" dirty="0">
                <a:solidFill>
                  <a:srgbClr val="7030A0"/>
                </a:solidFill>
                <a:latin typeface="Times New Roman" panose="02020603050405020304" pitchFamily="18" charset="0"/>
                <a:cs typeface="Times New Roman" panose="02020603050405020304" pitchFamily="18" charset="0"/>
              </a:rPr>
              <a:t> </a:t>
            </a:r>
            <a:r>
              <a:rPr sz="4500" b="1" spc="86" dirty="0">
                <a:solidFill>
                  <a:srgbClr val="7030A0"/>
                </a:solidFill>
                <a:latin typeface="Times New Roman" panose="02020603050405020304" pitchFamily="18" charset="0"/>
                <a:cs typeface="Times New Roman" panose="02020603050405020304" pitchFamily="18" charset="0"/>
              </a:rPr>
              <a:t>on </a:t>
            </a:r>
            <a:r>
              <a:rPr sz="4500" b="1" spc="-1005" dirty="0">
                <a:solidFill>
                  <a:srgbClr val="7030A0"/>
                </a:solidFill>
                <a:latin typeface="Times New Roman" panose="02020603050405020304" pitchFamily="18" charset="0"/>
                <a:cs typeface="Times New Roman" panose="02020603050405020304" pitchFamily="18" charset="0"/>
              </a:rPr>
              <a:t> </a:t>
            </a:r>
            <a:r>
              <a:rPr sz="4500" b="1" spc="20" dirty="0">
                <a:solidFill>
                  <a:srgbClr val="7030A0"/>
                </a:solidFill>
                <a:latin typeface="Times New Roman" panose="02020603050405020304" pitchFamily="18" charset="0"/>
                <a:cs typeface="Times New Roman" panose="02020603050405020304" pitchFamily="18" charset="0"/>
              </a:rPr>
              <a:t>the</a:t>
            </a:r>
            <a:r>
              <a:rPr sz="4500" b="1" spc="-220" dirty="0">
                <a:solidFill>
                  <a:srgbClr val="7030A0"/>
                </a:solidFill>
                <a:latin typeface="Times New Roman" panose="02020603050405020304" pitchFamily="18" charset="0"/>
                <a:cs typeface="Times New Roman" panose="02020603050405020304" pitchFamily="18" charset="0"/>
              </a:rPr>
              <a:t> </a:t>
            </a:r>
            <a:r>
              <a:rPr sz="4500" b="1" spc="150" dirty="0">
                <a:solidFill>
                  <a:srgbClr val="7030A0"/>
                </a:solidFill>
                <a:latin typeface="Times New Roman" panose="02020603050405020304" pitchFamily="18" charset="0"/>
                <a:cs typeface="Times New Roman" panose="02020603050405020304" pitchFamily="18" charset="0"/>
              </a:rPr>
              <a:t>base</a:t>
            </a:r>
            <a:r>
              <a:rPr sz="4500" b="1" spc="-220" dirty="0">
                <a:solidFill>
                  <a:srgbClr val="7030A0"/>
                </a:solidFill>
                <a:latin typeface="Times New Roman" panose="02020603050405020304" pitchFamily="18" charset="0"/>
                <a:cs typeface="Times New Roman" panose="02020603050405020304" pitchFamily="18" charset="0"/>
              </a:rPr>
              <a:t> </a:t>
            </a:r>
            <a:r>
              <a:rPr sz="4500" b="1" spc="61" dirty="0">
                <a:solidFill>
                  <a:srgbClr val="7030A0"/>
                </a:solidFill>
                <a:latin typeface="Times New Roman" panose="02020603050405020304" pitchFamily="18" charset="0"/>
                <a:cs typeface="Times New Roman" panose="02020603050405020304" pitchFamily="18" charset="0"/>
              </a:rPr>
              <a:t>of</a:t>
            </a:r>
            <a:r>
              <a:rPr sz="4500" b="1" spc="-214" dirty="0">
                <a:solidFill>
                  <a:srgbClr val="7030A0"/>
                </a:solidFill>
                <a:latin typeface="Times New Roman" panose="02020603050405020304" pitchFamily="18" charset="0"/>
                <a:cs typeface="Times New Roman" panose="02020603050405020304" pitchFamily="18" charset="0"/>
              </a:rPr>
              <a:t> </a:t>
            </a:r>
            <a:r>
              <a:rPr sz="4500" b="1" spc="20" dirty="0">
                <a:solidFill>
                  <a:srgbClr val="7030A0"/>
                </a:solidFill>
                <a:latin typeface="Times New Roman" panose="02020603050405020304" pitchFamily="18" charset="0"/>
                <a:cs typeface="Times New Roman" panose="02020603050405020304" pitchFamily="18" charset="0"/>
              </a:rPr>
              <a:t>the</a:t>
            </a:r>
            <a:r>
              <a:rPr sz="4500" b="1" spc="-220" dirty="0">
                <a:solidFill>
                  <a:srgbClr val="7030A0"/>
                </a:solidFill>
                <a:latin typeface="Times New Roman" panose="02020603050405020304" pitchFamily="18" charset="0"/>
                <a:cs typeface="Times New Roman" panose="02020603050405020304" pitchFamily="18" charset="0"/>
              </a:rPr>
              <a:t> </a:t>
            </a:r>
            <a:r>
              <a:rPr sz="4500" b="1" spc="61" dirty="0">
                <a:solidFill>
                  <a:srgbClr val="7030A0"/>
                </a:solidFill>
                <a:latin typeface="Times New Roman" panose="02020603050405020304" pitchFamily="18" charset="0"/>
                <a:cs typeface="Times New Roman" panose="02020603050405020304" pitchFamily="18" charset="0"/>
              </a:rPr>
              <a:t>lists</a:t>
            </a:r>
            <a:r>
              <a:rPr lang="en-US" sz="4500" b="1" spc="61" dirty="0">
                <a:solidFill>
                  <a:srgbClr val="7030A0"/>
                </a:solidFill>
                <a:latin typeface="Times New Roman" panose="02020603050405020304" pitchFamily="18" charset="0"/>
                <a:cs typeface="Times New Roman" panose="02020603050405020304" pitchFamily="18" charset="0"/>
              </a:rPr>
              <a:t>.</a:t>
            </a:r>
            <a:endParaRPr sz="45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sz="6100" b="1" spc="30" dirty="0">
                <a:solidFill>
                  <a:srgbClr val="0070C0"/>
                </a:solidFill>
                <a:latin typeface="Times New Roman" panose="02020603050405020304" pitchFamily="18" charset="0"/>
                <a:cs typeface="Times New Roman" panose="02020603050405020304" pitchFamily="18" charset="0"/>
              </a:rPr>
              <a:t>Crawling Match Logs of Players</a:t>
            </a:r>
            <a:endParaRPr b="1" spc="186" dirty="0">
              <a:solidFill>
                <a:srgbClr val="0070C0"/>
              </a:solidFill>
              <a:latin typeface="Times New Roman" panose="02020603050405020304" pitchFamily="18" charset="0"/>
              <a:cs typeface="Times New Roman" panose="02020603050405020304" pitchFamily="18" charset="0"/>
            </a:endParaRPr>
          </a:p>
        </p:txBody>
      </p:sp>
      <p:sp>
        <p:nvSpPr>
          <p:cNvPr id="7" name="object 51"/>
          <p:cNvSpPr txBox="1"/>
          <p:nvPr/>
        </p:nvSpPr>
        <p:spPr>
          <a:xfrm>
            <a:off x="1981200" y="2171700"/>
            <a:ext cx="5579745" cy="906145"/>
          </a:xfrm>
          <a:prstGeom prst="rect">
            <a:avLst/>
          </a:prstGeom>
        </p:spPr>
        <p:txBody>
          <a:bodyPr vert="horz" wrap="square" lIns="0" tIns="6350" rIns="0" bIns="0" rtlCol="0">
            <a:spAutoFit/>
          </a:bodyPr>
          <a:lstStyle/>
          <a:p>
            <a:pPr marL="12700" marR="489585" algn="l" rtl="0">
              <a:lnSpc>
                <a:spcPct val="150000"/>
              </a:lnSpc>
              <a:spcBef>
                <a:spcPts val="50"/>
              </a:spcBef>
            </a:pPr>
            <a:r>
              <a:rPr lang="en-US" sz="3900" b="1" dirty="0">
                <a:solidFill>
                  <a:srgbClr val="7030A0"/>
                </a:solidFill>
                <a:latin typeface="Times New Roman" panose="02020603050405020304" pitchFamily="18" charset="0"/>
                <a:cs typeface="Times New Roman" panose="02020603050405020304" pitchFamily="18" charset="0"/>
              </a:rPr>
              <a:t>Get URLs of Products</a:t>
            </a:r>
            <a:endParaRPr sz="3900" b="1" dirty="0">
              <a:solidFill>
                <a:srgbClr val="7030A0"/>
              </a:solidFill>
              <a:latin typeface="Times New Roman" panose="02020603050405020304" pitchFamily="18" charset="0"/>
              <a:cs typeface="Times New Roman" panose="02020603050405020304" pitchFamily="18" charset="0"/>
            </a:endParaRPr>
          </a:p>
        </p:txBody>
      </p:sp>
      <p:sp>
        <p:nvSpPr>
          <p:cNvPr id="8" name="object 51"/>
          <p:cNvSpPr txBox="1"/>
          <p:nvPr/>
        </p:nvSpPr>
        <p:spPr>
          <a:xfrm>
            <a:off x="10896600" y="2256336"/>
            <a:ext cx="6172200" cy="906145"/>
          </a:xfrm>
          <a:prstGeom prst="rect">
            <a:avLst/>
          </a:prstGeom>
        </p:spPr>
        <p:txBody>
          <a:bodyPr vert="horz" wrap="square" lIns="0" tIns="6350" rIns="0" bIns="0" rtlCol="0">
            <a:spAutoFit/>
          </a:bodyPr>
          <a:lstStyle/>
          <a:p>
            <a:pPr marL="12700" marR="489585" algn="l" rtl="0">
              <a:lnSpc>
                <a:spcPct val="150000"/>
              </a:lnSpc>
              <a:spcBef>
                <a:spcPts val="50"/>
              </a:spcBef>
            </a:pPr>
            <a:r>
              <a:rPr lang="en-US" sz="3900" b="1" dirty="0">
                <a:solidFill>
                  <a:srgbClr val="7030A0"/>
                </a:solidFill>
                <a:latin typeface="Times New Roman" panose="02020603050405020304" pitchFamily="18" charset="0"/>
                <a:cs typeface="Times New Roman" panose="02020603050405020304" pitchFamily="18" charset="0"/>
              </a:rPr>
              <a:t>Scrap Product’s Records</a:t>
            </a:r>
          </a:p>
        </p:txBody>
      </p:sp>
      <p:pic>
        <p:nvPicPr>
          <p:cNvPr id="5" name="Content Placeholder 4"/>
          <p:cNvPicPr>
            <a:picLocks noGrp="1" noChangeAspect="1"/>
          </p:cNvPicPr>
          <p:nvPr>
            <p:ph sz="half" idx="1"/>
          </p:nvPr>
        </p:nvPicPr>
        <p:blipFill>
          <a:blip r:embed="rId2"/>
          <a:stretch>
            <a:fillRect/>
          </a:stretch>
        </p:blipFill>
        <p:spPr>
          <a:xfrm>
            <a:off x="914400" y="3162300"/>
            <a:ext cx="7746365" cy="6194425"/>
          </a:xfrm>
          <a:prstGeom prst="rect">
            <a:avLst/>
          </a:prstGeom>
        </p:spPr>
      </p:pic>
      <p:pic>
        <p:nvPicPr>
          <p:cNvPr id="9" name="Content Placeholder 8"/>
          <p:cNvPicPr>
            <a:picLocks noGrp="1" noChangeAspect="1"/>
          </p:cNvPicPr>
          <p:nvPr>
            <p:ph sz="half" idx="2"/>
          </p:nvPr>
        </p:nvPicPr>
        <p:blipFill>
          <a:blip r:embed="rId3"/>
          <a:stretch>
            <a:fillRect/>
          </a:stretch>
        </p:blipFill>
        <p:spPr>
          <a:xfrm>
            <a:off x="10439400" y="3162300"/>
            <a:ext cx="6283325" cy="6116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Convert to DataFrame</a:t>
            </a:r>
            <a:endParaRPr b="1" spc="186" dirty="0">
              <a:solidFill>
                <a:srgbClr val="0070C0"/>
              </a:solidFill>
            </a:endParaRPr>
          </a:p>
        </p:txBody>
      </p:sp>
      <p:pic>
        <p:nvPicPr>
          <p:cNvPr id="6" name="Content Placeholder 5"/>
          <p:cNvPicPr>
            <a:picLocks noGrp="1" noChangeAspect="1"/>
          </p:cNvPicPr>
          <p:nvPr>
            <p:ph sz="quarter" idx="1"/>
          </p:nvPr>
        </p:nvPicPr>
        <p:blipFill>
          <a:blip r:embed="rId2"/>
          <a:stretch>
            <a:fillRect/>
          </a:stretch>
        </p:blipFill>
        <p:spPr>
          <a:xfrm>
            <a:off x="1143000" y="2476500"/>
            <a:ext cx="15807690" cy="2040255"/>
          </a:xfrm>
          <a:prstGeom prst="rect">
            <a:avLst/>
          </a:prstGeom>
        </p:spPr>
      </p:pic>
      <p:pic>
        <p:nvPicPr>
          <p:cNvPr id="2" name="Picture 1"/>
          <p:cNvPicPr>
            <a:picLocks noChangeAspect="1"/>
          </p:cNvPicPr>
          <p:nvPr/>
        </p:nvPicPr>
        <p:blipFill>
          <a:blip r:embed="rId3"/>
          <a:stretch>
            <a:fillRect/>
          </a:stretch>
        </p:blipFill>
        <p:spPr>
          <a:xfrm>
            <a:off x="1143000" y="4610100"/>
            <a:ext cx="15807690" cy="4769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Data Pre-Processing</a:t>
            </a:r>
            <a:endParaRPr b="1" spc="186" dirty="0">
              <a:solidFill>
                <a:srgbClr val="0070C0"/>
              </a:solidFill>
            </a:endParaRPr>
          </a:p>
        </p:txBody>
      </p:sp>
      <p:sp>
        <p:nvSpPr>
          <p:cNvPr id="6" name="object 51"/>
          <p:cNvSpPr txBox="1"/>
          <p:nvPr/>
        </p:nvSpPr>
        <p:spPr>
          <a:xfrm>
            <a:off x="1295400" y="2171700"/>
            <a:ext cx="7222490" cy="744855"/>
          </a:xfrm>
          <a:prstGeom prst="rect">
            <a:avLst/>
          </a:prstGeom>
        </p:spPr>
        <p:txBody>
          <a:bodyPr vert="horz" wrap="square" lIns="0" tIns="6350" rIns="0" bIns="0" rtlCol="0">
            <a:spAutoFit/>
          </a:bodyPr>
          <a:lstStyle/>
          <a:p>
            <a:pPr marL="12700" marR="489585" algn="l" rtl="0">
              <a:lnSpc>
                <a:spcPct val="150000"/>
              </a:lnSpc>
              <a:spcBef>
                <a:spcPts val="50"/>
              </a:spcBef>
            </a:pPr>
            <a:r>
              <a:rPr lang="en-US" sz="3200" b="1" dirty="0">
                <a:solidFill>
                  <a:srgbClr val="7030A0"/>
                </a:solidFill>
                <a:latin typeface="Times New Roman" panose="02020603050405020304" pitchFamily="18" charset="0"/>
                <a:cs typeface="Times New Roman" panose="02020603050405020304" pitchFamily="18" charset="0"/>
              </a:rPr>
              <a:t>Check null values and remvoe them</a:t>
            </a:r>
            <a:endParaRPr sz="3200" b="1" dirty="0">
              <a:solidFill>
                <a:srgbClr val="7030A0"/>
              </a:solidFill>
              <a:latin typeface="Times New Roman" panose="02020603050405020304" pitchFamily="18" charset="0"/>
              <a:cs typeface="Times New Roman" panose="02020603050405020304" pitchFamily="18" charset="0"/>
            </a:endParaRPr>
          </a:p>
        </p:txBody>
      </p:sp>
      <p:sp>
        <p:nvSpPr>
          <p:cNvPr id="8" name="object 51"/>
          <p:cNvSpPr txBox="1"/>
          <p:nvPr/>
        </p:nvSpPr>
        <p:spPr>
          <a:xfrm>
            <a:off x="11277600" y="2095500"/>
            <a:ext cx="5394325" cy="744855"/>
          </a:xfrm>
          <a:prstGeom prst="rect">
            <a:avLst/>
          </a:prstGeom>
        </p:spPr>
        <p:txBody>
          <a:bodyPr vert="horz" wrap="square" lIns="0" tIns="6350" rIns="0" bIns="0" rtlCol="0">
            <a:spAutoFit/>
          </a:bodyPr>
          <a:lstStyle/>
          <a:p>
            <a:pPr marL="12700" marR="489585" algn="l" rtl="0">
              <a:lnSpc>
                <a:spcPct val="150000"/>
              </a:lnSpc>
              <a:spcBef>
                <a:spcPts val="50"/>
              </a:spcBef>
            </a:pPr>
            <a:r>
              <a:rPr lang="en-US" sz="3200" b="1" dirty="0">
                <a:solidFill>
                  <a:srgbClr val="7030A0"/>
                </a:solidFill>
                <a:latin typeface="Times New Roman" panose="02020603050405020304" pitchFamily="18" charset="0"/>
                <a:cs typeface="Times New Roman" panose="02020603050405020304" pitchFamily="18" charset="0"/>
              </a:rPr>
              <a:t>Sort data buy sold category</a:t>
            </a:r>
            <a:endParaRPr sz="3200" b="1" dirty="0">
              <a:solidFill>
                <a:srgbClr val="7030A0"/>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1"/>
          </p:nvPr>
        </p:nvPicPr>
        <p:blipFill>
          <a:blip r:embed="rId2"/>
          <a:stretch>
            <a:fillRect/>
          </a:stretch>
        </p:blipFill>
        <p:spPr>
          <a:xfrm>
            <a:off x="1676400" y="2933700"/>
            <a:ext cx="5438775" cy="6356350"/>
          </a:xfrm>
          <a:prstGeom prst="rect">
            <a:avLst/>
          </a:prstGeom>
        </p:spPr>
      </p:pic>
      <p:pic>
        <p:nvPicPr>
          <p:cNvPr id="9" name="Content Placeholder 8"/>
          <p:cNvPicPr>
            <a:picLocks noGrp="1" noChangeAspect="1"/>
          </p:cNvPicPr>
          <p:nvPr>
            <p:ph sz="half" idx="2"/>
          </p:nvPr>
        </p:nvPicPr>
        <p:blipFill>
          <a:blip r:embed="rId3"/>
          <a:stretch>
            <a:fillRect/>
          </a:stretch>
        </p:blipFill>
        <p:spPr>
          <a:xfrm>
            <a:off x="10210800" y="2933700"/>
            <a:ext cx="7105650" cy="6346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EDA(Exploratory Data Analysis)</a:t>
            </a:r>
            <a:endParaRPr b="1" spc="186" dirty="0">
              <a:solidFill>
                <a:srgbClr val="0070C0"/>
              </a:solidFill>
            </a:endParaRPr>
          </a:p>
        </p:txBody>
      </p:sp>
      <p:sp>
        <p:nvSpPr>
          <p:cNvPr id="6" name="object 51"/>
          <p:cNvSpPr txBox="1"/>
          <p:nvPr/>
        </p:nvSpPr>
        <p:spPr>
          <a:xfrm>
            <a:off x="2362200" y="1943100"/>
            <a:ext cx="5746115" cy="744855"/>
          </a:xfrm>
          <a:prstGeom prst="rect">
            <a:avLst/>
          </a:prstGeom>
        </p:spPr>
        <p:txBody>
          <a:bodyPr vert="horz" wrap="square" lIns="0" tIns="6350" rIns="0" bIns="0" rtlCol="0">
            <a:spAutoFit/>
          </a:bodyPr>
          <a:lstStyle/>
          <a:p>
            <a:pPr marL="12700" marR="489585" algn="l" rtl="0">
              <a:lnSpc>
                <a:spcPct val="150000"/>
              </a:lnSpc>
              <a:spcBef>
                <a:spcPts val="50"/>
              </a:spcBef>
            </a:pPr>
            <a:r>
              <a:rPr lang="en-US" sz="3200" b="1" dirty="0">
                <a:solidFill>
                  <a:srgbClr val="7030A0"/>
                </a:solidFill>
                <a:latin typeface="Times New Roman" panose="02020603050405020304" pitchFamily="18" charset="0"/>
                <a:cs typeface="Times New Roman" panose="02020603050405020304" pitchFamily="18" charset="0"/>
              </a:rPr>
              <a:t>Histogram of Categories.</a:t>
            </a:r>
            <a:endParaRPr sz="3200" b="1" dirty="0">
              <a:solidFill>
                <a:srgbClr val="7030A0"/>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1"/>
          </p:nvPr>
        </p:nvPicPr>
        <p:blipFill>
          <a:blip r:embed="rId2"/>
          <a:stretch>
            <a:fillRect/>
          </a:stretch>
        </p:blipFill>
        <p:spPr>
          <a:xfrm>
            <a:off x="457200" y="2762250"/>
            <a:ext cx="8479155" cy="6624320"/>
          </a:xfrm>
          <a:prstGeom prst="rect">
            <a:avLst/>
          </a:prstGeom>
        </p:spPr>
      </p:pic>
      <p:pic>
        <p:nvPicPr>
          <p:cNvPr id="5" name="Content Placeholder 4"/>
          <p:cNvPicPr>
            <a:picLocks noGrp="1" noChangeAspect="1"/>
          </p:cNvPicPr>
          <p:nvPr>
            <p:ph sz="half" idx="2"/>
          </p:nvPr>
        </p:nvPicPr>
        <p:blipFill>
          <a:blip r:embed="rId3"/>
          <a:stretch>
            <a:fillRect/>
          </a:stretch>
        </p:blipFill>
        <p:spPr>
          <a:xfrm>
            <a:off x="9829800" y="2781300"/>
            <a:ext cx="7701915" cy="6597650"/>
          </a:xfrm>
          <a:prstGeom prst="rect">
            <a:avLst/>
          </a:prstGeom>
        </p:spPr>
      </p:pic>
      <p:sp>
        <p:nvSpPr>
          <p:cNvPr id="7" name="object 51"/>
          <p:cNvSpPr txBox="1"/>
          <p:nvPr/>
        </p:nvSpPr>
        <p:spPr>
          <a:xfrm>
            <a:off x="11277600" y="1943100"/>
            <a:ext cx="5746115" cy="744855"/>
          </a:xfrm>
          <a:prstGeom prst="rect">
            <a:avLst/>
          </a:prstGeom>
        </p:spPr>
        <p:txBody>
          <a:bodyPr vert="horz" wrap="square" lIns="0" tIns="6350" rIns="0" bIns="0" rtlCol="0">
            <a:spAutoFit/>
          </a:bodyPr>
          <a:lstStyle/>
          <a:p>
            <a:pPr marL="12700" marR="489585" algn="l" rtl="0">
              <a:lnSpc>
                <a:spcPct val="150000"/>
              </a:lnSpc>
              <a:spcBef>
                <a:spcPts val="50"/>
              </a:spcBef>
            </a:pPr>
            <a:r>
              <a:rPr lang="en-US" sz="3200" b="1" dirty="0">
                <a:solidFill>
                  <a:srgbClr val="7030A0"/>
                </a:solidFill>
                <a:latin typeface="Times New Roman" panose="02020603050405020304" pitchFamily="18" charset="0"/>
                <a:cs typeface="Times New Roman" panose="02020603050405020304" pitchFamily="18" charset="0"/>
              </a:rPr>
              <a:t>Plot of Normalized Data</a:t>
            </a:r>
            <a:endParaRPr sz="32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Statistical Analysis</a:t>
            </a:r>
            <a:endParaRPr b="1" spc="186" dirty="0">
              <a:solidFill>
                <a:srgbClr val="0070C0"/>
              </a:solidFill>
            </a:endParaRPr>
          </a:p>
        </p:txBody>
      </p:sp>
      <p:pic>
        <p:nvPicPr>
          <p:cNvPr id="3" name="Picture 2"/>
          <p:cNvPicPr>
            <a:picLocks noChangeAspect="1"/>
          </p:cNvPicPr>
          <p:nvPr/>
        </p:nvPicPr>
        <p:blipFill>
          <a:blip r:embed="rId2"/>
          <a:stretch>
            <a:fillRect/>
          </a:stretch>
        </p:blipFill>
        <p:spPr>
          <a:xfrm>
            <a:off x="914400" y="2628900"/>
            <a:ext cx="16364585" cy="6206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Correlation Analysis</a:t>
            </a:r>
            <a:endParaRPr b="1" spc="186" dirty="0">
              <a:solidFill>
                <a:srgbClr val="0070C0"/>
              </a:solidFill>
            </a:endParaRPr>
          </a:p>
        </p:txBody>
      </p:sp>
      <p:sp>
        <p:nvSpPr>
          <p:cNvPr id="7" name="object 51"/>
          <p:cNvSpPr txBox="1"/>
          <p:nvPr/>
        </p:nvSpPr>
        <p:spPr>
          <a:xfrm>
            <a:off x="9220200" y="4229100"/>
            <a:ext cx="8562975" cy="2133918"/>
          </a:xfrm>
          <a:prstGeom prst="rect">
            <a:avLst/>
          </a:prstGeom>
        </p:spPr>
        <p:txBody>
          <a:bodyPr vert="horz" wrap="square" lIns="0" tIns="6350" rIns="0" bIns="0" rtlCol="0">
            <a:spAutoFit/>
          </a:bodyPr>
          <a:lstStyle/>
          <a:p>
            <a:pPr marL="12700" marR="489585" algn="just" rtl="0">
              <a:lnSpc>
                <a:spcPct val="150000"/>
              </a:lnSpc>
              <a:spcBef>
                <a:spcPts val="50"/>
              </a:spcBef>
            </a:pPr>
            <a:r>
              <a:rPr lang="en-US" sz="3200" b="1" dirty="0">
                <a:solidFill>
                  <a:srgbClr val="7030A0"/>
                </a:solidFill>
                <a:latin typeface="Times New Roman" panose="02020603050405020304" pitchFamily="18" charset="0"/>
                <a:cs typeface="Times New Roman" panose="02020603050405020304" pitchFamily="18" charset="0"/>
              </a:rPr>
              <a:t>From the above graph and correlation coefficients matrix, we can see that “review” have high absolute coefficient with “sold”.</a:t>
            </a:r>
          </a:p>
        </p:txBody>
      </p:sp>
      <p:pic>
        <p:nvPicPr>
          <p:cNvPr id="4" name="Content Placeholder 3"/>
          <p:cNvPicPr>
            <a:picLocks noGrp="1" noChangeAspect="1"/>
          </p:cNvPicPr>
          <p:nvPr>
            <p:ph sz="half" idx="1"/>
          </p:nvPr>
        </p:nvPicPr>
        <p:blipFill>
          <a:blip r:embed="rId2"/>
          <a:stretch>
            <a:fillRect/>
          </a:stretch>
        </p:blipFill>
        <p:spPr>
          <a:xfrm>
            <a:off x="533400" y="3390900"/>
            <a:ext cx="8149590" cy="3963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603504" y="561213"/>
            <a:ext cx="17068800" cy="920115"/>
          </a:xfrm>
          <a:prstGeom prst="rect">
            <a:avLst/>
          </a:prstGeom>
        </p:spPr>
        <p:txBody>
          <a:bodyPr vert="horz" wrap="square" lIns="0" tIns="12700" rIns="0" bIns="0" rtlCol="0">
            <a:spAutoFit/>
          </a:bodyPr>
          <a:lstStyle/>
          <a:p>
            <a:pPr marL="12700">
              <a:spcBef>
                <a:spcPts val="100"/>
              </a:spcBef>
            </a:pPr>
            <a:r>
              <a:rPr lang="en-US" b="1" spc="355" dirty="0">
                <a:solidFill>
                  <a:srgbClr val="0070C0"/>
                </a:solidFill>
              </a:rPr>
              <a:t>Build Linear Regression Model</a:t>
            </a:r>
            <a:endParaRPr b="1" spc="186" dirty="0">
              <a:solidFill>
                <a:srgbClr val="0070C0"/>
              </a:solidFill>
            </a:endParaRPr>
          </a:p>
        </p:txBody>
      </p:sp>
      <p:pic>
        <p:nvPicPr>
          <p:cNvPr id="5" name="Content Placeholder 4"/>
          <p:cNvPicPr>
            <a:picLocks noGrp="1" noChangeAspect="1"/>
          </p:cNvPicPr>
          <p:nvPr>
            <p:ph sz="half" idx="1"/>
          </p:nvPr>
        </p:nvPicPr>
        <p:blipFill>
          <a:blip r:embed="rId2"/>
          <a:stretch>
            <a:fillRect/>
          </a:stretch>
        </p:blipFill>
        <p:spPr>
          <a:xfrm>
            <a:off x="685800" y="2324100"/>
            <a:ext cx="8096250" cy="3234055"/>
          </a:xfrm>
          <a:prstGeom prst="rect">
            <a:avLst/>
          </a:prstGeom>
        </p:spPr>
      </p:pic>
      <p:pic>
        <p:nvPicPr>
          <p:cNvPr id="6" name="Picture 5"/>
          <p:cNvPicPr>
            <a:picLocks noChangeAspect="1"/>
          </p:cNvPicPr>
          <p:nvPr/>
        </p:nvPicPr>
        <p:blipFill>
          <a:blip r:embed="rId3"/>
          <a:stretch>
            <a:fillRect/>
          </a:stretch>
        </p:blipFill>
        <p:spPr>
          <a:xfrm>
            <a:off x="685800" y="5676900"/>
            <a:ext cx="8096250" cy="3772535"/>
          </a:xfrm>
          <a:prstGeom prst="rect">
            <a:avLst/>
          </a:prstGeom>
        </p:spPr>
      </p:pic>
      <p:pic>
        <p:nvPicPr>
          <p:cNvPr id="8" name="Content Placeholder 7"/>
          <p:cNvPicPr>
            <a:picLocks noGrp="1" noChangeAspect="1"/>
          </p:cNvPicPr>
          <p:nvPr>
            <p:ph sz="half" idx="2"/>
          </p:nvPr>
        </p:nvPicPr>
        <p:blipFill>
          <a:blip r:embed="rId4"/>
          <a:stretch>
            <a:fillRect/>
          </a:stretch>
        </p:blipFill>
        <p:spPr>
          <a:xfrm>
            <a:off x="9448800" y="2933700"/>
            <a:ext cx="8098790" cy="54235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5</TotalTime>
  <Words>302</Words>
  <Application>Microsoft Office PowerPoint</Application>
  <PresentationFormat>מותאם אישית</PresentationFormat>
  <Paragraphs>31</Paragraphs>
  <Slides>13</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3</vt:i4>
      </vt:variant>
      <vt:variant>
        <vt:lpstr>כותרות שקופיות</vt:lpstr>
      </vt:variant>
      <vt:variant>
        <vt:i4>13</vt:i4>
      </vt:variant>
    </vt:vector>
  </HeadingPairs>
  <TitlesOfParts>
    <vt:vector size="25" baseType="lpstr">
      <vt:lpstr>Arial</vt:lpstr>
      <vt:lpstr>Calibri</vt:lpstr>
      <vt:lpstr>Franklin Gothic Book</vt:lpstr>
      <vt:lpstr>Franklin Gothic Medium</vt:lpstr>
      <vt:lpstr>Georgia</vt:lpstr>
      <vt:lpstr>Times New Roman</vt:lpstr>
      <vt:lpstr>Trebuchet MS</vt:lpstr>
      <vt:lpstr>Wingdings</vt:lpstr>
      <vt:lpstr>Wingdings 2</vt:lpstr>
      <vt:lpstr>Angles</vt:lpstr>
      <vt:lpstr>Civic</vt:lpstr>
      <vt:lpstr>1_Angles</vt:lpstr>
      <vt:lpstr>מצגת של PowerPoint‏</vt:lpstr>
      <vt:lpstr>Data Acquistion</vt:lpstr>
      <vt:lpstr>Crawling Match Logs of Players</vt:lpstr>
      <vt:lpstr>Convert to DataFrame</vt:lpstr>
      <vt:lpstr>Data Pre-Processing</vt:lpstr>
      <vt:lpstr>EDA(Exploratory Data Analysis)</vt:lpstr>
      <vt:lpstr>Statistical Analysis</vt:lpstr>
      <vt:lpstr>Correlation Analysis</vt:lpstr>
      <vt:lpstr>Build Linear Regression Model</vt:lpstr>
      <vt:lpstr>Build Polynomial Regression Model</vt:lpstr>
      <vt:lpstr>Compare Average Difference(%)</vt:lpstr>
      <vt:lpstr>Research Question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Black Professiona Intelligent Technology Presentation</dc:title>
  <dc:creator>Muhammad Abdullah</dc:creator>
  <cp:keywords>DAE0JSnwg6g,BAEgRE6IqvE</cp:keywords>
  <cp:lastModifiedBy>League-Accounts.com - Smurfs shop support</cp:lastModifiedBy>
  <cp:revision>46</cp:revision>
  <dcterms:created xsi:type="dcterms:W3CDTF">2022-01-08T19:21:00Z</dcterms:created>
  <dcterms:modified xsi:type="dcterms:W3CDTF">2022-06-11T19:30:44Z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2022-01-06T21:00:00Z</vt:filetime>
  </property>
  <property fmtid="{D5CDD505-2E9C-101B-9397-08002B2CF9AE}" pid="3" name="Creator">
    <vt:lpwstr>Canva</vt:lpwstr>
  </property>
  <property fmtid="{D5CDD505-2E9C-101B-9397-08002B2CF9AE}" pid="4" name="LastSaved">
    <vt:filetime>2022-01-06T21:00:00Z</vt:filetime>
  </property>
  <property fmtid="{D5CDD505-2E9C-101B-9397-08002B2CF9AE}" pid="5" name="ICV">
    <vt:lpwstr>17B45D592DC04DC4BC60903879D4D00A</vt:lpwstr>
  </property>
  <property fmtid="{D5CDD505-2E9C-101B-9397-08002B2CF9AE}" pid="6" name="KSOProductBuildVer">
    <vt:lpwstr>1033-11.2.0.11156</vt:lpwstr>
  </property>
</Properties>
</file>