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2" r:id="rId4"/>
    <p:sldId id="290" r:id="rId5"/>
    <p:sldId id="284" r:id="rId6"/>
    <p:sldId id="286" r:id="rId7"/>
    <p:sldId id="285" r:id="rId8"/>
    <p:sldId id="277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E890C-AB7F-4E77-801A-B626654F84D4}" v="1" dt="2024-06-20T16:12:45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ith Kotla" userId="b4980141980013a9" providerId="LiveId" clId="{96EE890C-AB7F-4E77-801A-B626654F84D4}"/>
    <pc:docChg chg="custSel delSld modSld">
      <pc:chgData name="Ronith Kotla" userId="b4980141980013a9" providerId="LiveId" clId="{96EE890C-AB7F-4E77-801A-B626654F84D4}" dt="2024-06-20T16:15:09.757" v="379" actId="20577"/>
      <pc:docMkLst>
        <pc:docMk/>
      </pc:docMkLst>
      <pc:sldChg chg="modSp mod">
        <pc:chgData name="Ronith Kotla" userId="b4980141980013a9" providerId="LiveId" clId="{96EE890C-AB7F-4E77-801A-B626654F84D4}" dt="2024-06-20T15:57:51.587" v="67" actId="20577"/>
        <pc:sldMkLst>
          <pc:docMk/>
          <pc:sldMk cId="2752609189" sldId="256"/>
        </pc:sldMkLst>
        <pc:spChg chg="mod">
          <ac:chgData name="Ronith Kotla" userId="b4980141980013a9" providerId="LiveId" clId="{96EE890C-AB7F-4E77-801A-B626654F84D4}" dt="2024-06-20T15:57:51.587" v="67" actId="20577"/>
          <ac:spMkLst>
            <pc:docMk/>
            <pc:sldMk cId="2752609189" sldId="256"/>
            <ac:spMk id="5" creationId="{4080E0EE-3554-4A2B-B345-B37988973499}"/>
          </ac:spMkLst>
        </pc:spChg>
      </pc:sldChg>
      <pc:sldChg chg="modSp mod">
        <pc:chgData name="Ronith Kotla" userId="b4980141980013a9" providerId="LiveId" clId="{96EE890C-AB7F-4E77-801A-B626654F84D4}" dt="2024-06-20T15:58:24.523" v="68" actId="1036"/>
        <pc:sldMkLst>
          <pc:docMk/>
          <pc:sldMk cId="4069315671" sldId="257"/>
        </pc:sldMkLst>
        <pc:spChg chg="mod">
          <ac:chgData name="Ronith Kotla" userId="b4980141980013a9" providerId="LiveId" clId="{96EE890C-AB7F-4E77-801A-B626654F84D4}" dt="2024-06-20T15:58:24.523" v="68" actId="1036"/>
          <ac:spMkLst>
            <pc:docMk/>
            <pc:sldMk cId="4069315671" sldId="257"/>
            <ac:spMk id="2" creationId="{BDDEE303-4340-42C7-BAF0-FBD624F8FB97}"/>
          </ac:spMkLst>
        </pc:spChg>
      </pc:sldChg>
      <pc:sldChg chg="del">
        <pc:chgData name="Ronith Kotla" userId="b4980141980013a9" providerId="LiveId" clId="{96EE890C-AB7F-4E77-801A-B626654F84D4}" dt="2024-06-20T15:58:40.442" v="69" actId="2696"/>
        <pc:sldMkLst>
          <pc:docMk/>
          <pc:sldMk cId="2966376675" sldId="258"/>
        </pc:sldMkLst>
      </pc:sldChg>
      <pc:sldChg chg="del">
        <pc:chgData name="Ronith Kotla" userId="b4980141980013a9" providerId="LiveId" clId="{96EE890C-AB7F-4E77-801A-B626654F84D4}" dt="2024-06-20T16:00:32.949" v="120" actId="2696"/>
        <pc:sldMkLst>
          <pc:docMk/>
          <pc:sldMk cId="1107209881" sldId="259"/>
        </pc:sldMkLst>
      </pc:sldChg>
      <pc:sldChg chg="del">
        <pc:chgData name="Ronith Kotla" userId="b4980141980013a9" providerId="LiveId" clId="{96EE890C-AB7F-4E77-801A-B626654F84D4}" dt="2024-06-20T15:59:23.624" v="73" actId="2696"/>
        <pc:sldMkLst>
          <pc:docMk/>
          <pc:sldMk cId="3904225051" sldId="260"/>
        </pc:sldMkLst>
      </pc:sldChg>
      <pc:sldChg chg="del">
        <pc:chgData name="Ronith Kotla" userId="b4980141980013a9" providerId="LiveId" clId="{96EE890C-AB7F-4E77-801A-B626654F84D4}" dt="2024-06-20T15:58:51.341" v="71" actId="2696"/>
        <pc:sldMkLst>
          <pc:docMk/>
          <pc:sldMk cId="1054373476" sldId="261"/>
        </pc:sldMkLst>
      </pc:sldChg>
      <pc:sldChg chg="del">
        <pc:chgData name="Ronith Kotla" userId="b4980141980013a9" providerId="LiveId" clId="{96EE890C-AB7F-4E77-801A-B626654F84D4}" dt="2024-06-20T15:59:06.132" v="72" actId="2696"/>
        <pc:sldMkLst>
          <pc:docMk/>
          <pc:sldMk cId="1270987948" sldId="263"/>
        </pc:sldMkLst>
      </pc:sldChg>
      <pc:sldChg chg="del">
        <pc:chgData name="Ronith Kotla" userId="b4980141980013a9" providerId="LiveId" clId="{96EE890C-AB7F-4E77-801A-B626654F84D4}" dt="2024-06-20T16:01:46.811" v="126" actId="2696"/>
        <pc:sldMkLst>
          <pc:docMk/>
          <pc:sldMk cId="2999133558" sldId="265"/>
        </pc:sldMkLst>
      </pc:sldChg>
      <pc:sldChg chg="del">
        <pc:chgData name="Ronith Kotla" userId="b4980141980013a9" providerId="LiveId" clId="{96EE890C-AB7F-4E77-801A-B626654F84D4}" dt="2024-06-20T16:01:40.866" v="125" actId="2696"/>
        <pc:sldMkLst>
          <pc:docMk/>
          <pc:sldMk cId="2611992280" sldId="266"/>
        </pc:sldMkLst>
      </pc:sldChg>
      <pc:sldChg chg="del">
        <pc:chgData name="Ronith Kotla" userId="b4980141980013a9" providerId="LiveId" clId="{96EE890C-AB7F-4E77-801A-B626654F84D4}" dt="2024-06-20T16:13:44.019" v="203" actId="2696"/>
        <pc:sldMkLst>
          <pc:docMk/>
          <pc:sldMk cId="555563163" sldId="268"/>
        </pc:sldMkLst>
      </pc:sldChg>
      <pc:sldChg chg="del">
        <pc:chgData name="Ronith Kotla" userId="b4980141980013a9" providerId="LiveId" clId="{96EE890C-AB7F-4E77-801A-B626654F84D4}" dt="2024-06-20T16:00:12.437" v="115" actId="2696"/>
        <pc:sldMkLst>
          <pc:docMk/>
          <pc:sldMk cId="4293463601" sldId="269"/>
        </pc:sldMkLst>
      </pc:sldChg>
      <pc:sldChg chg="del">
        <pc:chgData name="Ronith Kotla" userId="b4980141980013a9" providerId="LiveId" clId="{96EE890C-AB7F-4E77-801A-B626654F84D4}" dt="2024-06-20T16:00:21.120" v="117" actId="2696"/>
        <pc:sldMkLst>
          <pc:docMk/>
          <pc:sldMk cId="770564033" sldId="270"/>
        </pc:sldMkLst>
      </pc:sldChg>
      <pc:sldChg chg="del">
        <pc:chgData name="Ronith Kotla" userId="b4980141980013a9" providerId="LiveId" clId="{96EE890C-AB7F-4E77-801A-B626654F84D4}" dt="2024-06-20T16:00:24.717" v="118" actId="2696"/>
        <pc:sldMkLst>
          <pc:docMk/>
          <pc:sldMk cId="3674733253" sldId="272"/>
        </pc:sldMkLst>
      </pc:sldChg>
      <pc:sldChg chg="del">
        <pc:chgData name="Ronith Kotla" userId="b4980141980013a9" providerId="LiveId" clId="{96EE890C-AB7F-4E77-801A-B626654F84D4}" dt="2024-06-20T16:00:27.941" v="119" actId="2696"/>
        <pc:sldMkLst>
          <pc:docMk/>
          <pc:sldMk cId="79064447" sldId="273"/>
        </pc:sldMkLst>
      </pc:sldChg>
      <pc:sldChg chg="addSp delSp modSp mod">
        <pc:chgData name="Ronith Kotla" userId="b4980141980013a9" providerId="LiveId" clId="{96EE890C-AB7F-4E77-801A-B626654F84D4}" dt="2024-06-20T16:13:30.586" v="202" actId="20577"/>
        <pc:sldMkLst>
          <pc:docMk/>
          <pc:sldMk cId="1155452219" sldId="277"/>
        </pc:sldMkLst>
        <pc:spChg chg="mod">
          <ac:chgData name="Ronith Kotla" userId="b4980141980013a9" providerId="LiveId" clId="{96EE890C-AB7F-4E77-801A-B626654F84D4}" dt="2024-06-20T16:13:30.586" v="202" actId="20577"/>
          <ac:spMkLst>
            <pc:docMk/>
            <pc:sldMk cId="1155452219" sldId="277"/>
            <ac:spMk id="6" creationId="{39CAB47F-B2C3-5D48-F224-80B6159A6423}"/>
          </ac:spMkLst>
        </pc:spChg>
        <pc:picChg chg="del">
          <ac:chgData name="Ronith Kotla" userId="b4980141980013a9" providerId="LiveId" clId="{96EE890C-AB7F-4E77-801A-B626654F84D4}" dt="2024-06-20T16:02:25.480" v="127" actId="478"/>
          <ac:picMkLst>
            <pc:docMk/>
            <pc:sldMk cId="1155452219" sldId="277"/>
            <ac:picMk id="2" creationId="{F75DAAC1-82EC-A295-3472-700525750F2C}"/>
          </ac:picMkLst>
        </pc:picChg>
        <pc:picChg chg="add mod modCrop">
          <ac:chgData name="Ronith Kotla" userId="b4980141980013a9" providerId="LiveId" clId="{96EE890C-AB7F-4E77-801A-B626654F84D4}" dt="2024-06-20T16:13:09.095" v="180" actId="732"/>
          <ac:picMkLst>
            <pc:docMk/>
            <pc:sldMk cId="1155452219" sldId="277"/>
            <ac:picMk id="5" creationId="{0AE74C63-ACDE-4B52-D221-5534B6DA7593}"/>
          </ac:picMkLst>
        </pc:picChg>
      </pc:sldChg>
      <pc:sldChg chg="del">
        <pc:chgData name="Ronith Kotla" userId="b4980141980013a9" providerId="LiveId" clId="{96EE890C-AB7F-4E77-801A-B626654F84D4}" dt="2024-06-20T16:01:16.053" v="121" actId="2696"/>
        <pc:sldMkLst>
          <pc:docMk/>
          <pc:sldMk cId="3848531290" sldId="278"/>
        </pc:sldMkLst>
      </pc:sldChg>
      <pc:sldChg chg="del">
        <pc:chgData name="Ronith Kotla" userId="b4980141980013a9" providerId="LiveId" clId="{96EE890C-AB7F-4E77-801A-B626654F84D4}" dt="2024-06-20T16:01:21.492" v="122" actId="2696"/>
        <pc:sldMkLst>
          <pc:docMk/>
          <pc:sldMk cId="3010497006" sldId="280"/>
        </pc:sldMkLst>
      </pc:sldChg>
      <pc:sldChg chg="del">
        <pc:chgData name="Ronith Kotla" userId="b4980141980013a9" providerId="LiveId" clId="{96EE890C-AB7F-4E77-801A-B626654F84D4}" dt="2024-06-20T16:01:33.034" v="124" actId="2696"/>
        <pc:sldMkLst>
          <pc:docMk/>
          <pc:sldMk cId="3688924768" sldId="282"/>
        </pc:sldMkLst>
      </pc:sldChg>
      <pc:sldChg chg="del">
        <pc:chgData name="Ronith Kotla" userId="b4980141980013a9" providerId="LiveId" clId="{96EE890C-AB7F-4E77-801A-B626654F84D4}" dt="2024-06-20T16:00:16.179" v="116" actId="2696"/>
        <pc:sldMkLst>
          <pc:docMk/>
          <pc:sldMk cId="3279669495" sldId="287"/>
        </pc:sldMkLst>
      </pc:sldChg>
      <pc:sldChg chg="del">
        <pc:chgData name="Ronith Kotla" userId="b4980141980013a9" providerId="LiveId" clId="{96EE890C-AB7F-4E77-801A-B626654F84D4}" dt="2024-06-20T16:01:27.640" v="123" actId="2696"/>
        <pc:sldMkLst>
          <pc:docMk/>
          <pc:sldMk cId="4191030709" sldId="288"/>
        </pc:sldMkLst>
      </pc:sldChg>
      <pc:sldChg chg="del">
        <pc:chgData name="Ronith Kotla" userId="b4980141980013a9" providerId="LiveId" clId="{96EE890C-AB7F-4E77-801A-B626654F84D4}" dt="2024-06-20T15:58:44.404" v="70" actId="2696"/>
        <pc:sldMkLst>
          <pc:docMk/>
          <pc:sldMk cId="605234155" sldId="289"/>
        </pc:sldMkLst>
      </pc:sldChg>
      <pc:sldChg chg="modSp mod">
        <pc:chgData name="Ronith Kotla" userId="b4980141980013a9" providerId="LiveId" clId="{96EE890C-AB7F-4E77-801A-B626654F84D4}" dt="2024-06-20T15:59:52.752" v="112" actId="20577"/>
        <pc:sldMkLst>
          <pc:docMk/>
          <pc:sldMk cId="2030204881" sldId="290"/>
        </pc:sldMkLst>
        <pc:spChg chg="mod">
          <ac:chgData name="Ronith Kotla" userId="b4980141980013a9" providerId="LiveId" clId="{96EE890C-AB7F-4E77-801A-B626654F84D4}" dt="2024-06-20T15:59:52.752" v="112" actId="20577"/>
          <ac:spMkLst>
            <pc:docMk/>
            <pc:sldMk cId="2030204881" sldId="290"/>
            <ac:spMk id="3" creationId="{58247474-282B-9DB1-4B0B-904EBC4FB3AE}"/>
          </ac:spMkLst>
        </pc:spChg>
      </pc:sldChg>
      <pc:sldChg chg="del">
        <pc:chgData name="Ronith Kotla" userId="b4980141980013a9" providerId="LiveId" clId="{96EE890C-AB7F-4E77-801A-B626654F84D4}" dt="2024-06-20T16:00:01.914" v="113" actId="2696"/>
        <pc:sldMkLst>
          <pc:docMk/>
          <pc:sldMk cId="946308618" sldId="291"/>
        </pc:sldMkLst>
      </pc:sldChg>
      <pc:sldChg chg="del">
        <pc:chgData name="Ronith Kotla" userId="b4980141980013a9" providerId="LiveId" clId="{96EE890C-AB7F-4E77-801A-B626654F84D4}" dt="2024-06-20T16:00:08.483" v="114" actId="2696"/>
        <pc:sldMkLst>
          <pc:docMk/>
          <pc:sldMk cId="398969502" sldId="292"/>
        </pc:sldMkLst>
      </pc:sldChg>
      <pc:sldChg chg="modSp mod">
        <pc:chgData name="Ronith Kotla" userId="b4980141980013a9" providerId="LiveId" clId="{96EE890C-AB7F-4E77-801A-B626654F84D4}" dt="2024-06-20T16:15:09.757" v="379" actId="20577"/>
        <pc:sldMkLst>
          <pc:docMk/>
          <pc:sldMk cId="1969873891" sldId="293"/>
        </pc:sldMkLst>
        <pc:spChg chg="mod">
          <ac:chgData name="Ronith Kotla" userId="b4980141980013a9" providerId="LiveId" clId="{96EE890C-AB7F-4E77-801A-B626654F84D4}" dt="2024-06-20T16:15:09.757" v="379" actId="20577"/>
          <ac:spMkLst>
            <pc:docMk/>
            <pc:sldMk cId="1969873891" sldId="293"/>
            <ac:spMk id="5" creationId="{8FF683C0-466C-FD6D-FB29-462045E94167}"/>
          </ac:spMkLst>
        </pc:spChg>
      </pc:sldChg>
      <pc:sldMasterChg chg="delSldLayout">
        <pc:chgData name="Ronith Kotla" userId="b4980141980013a9" providerId="LiveId" clId="{96EE890C-AB7F-4E77-801A-B626654F84D4}" dt="2024-06-20T16:00:08.483" v="114" actId="2696"/>
        <pc:sldMasterMkLst>
          <pc:docMk/>
          <pc:sldMasterMk cId="2790617004" sldId="2147483815"/>
        </pc:sldMasterMkLst>
        <pc:sldLayoutChg chg="del">
          <pc:chgData name="Ronith Kotla" userId="b4980141980013a9" providerId="LiveId" clId="{96EE890C-AB7F-4E77-801A-B626654F84D4}" dt="2024-06-20T16:00:08.483" v="114" actId="2696"/>
          <pc:sldLayoutMkLst>
            <pc:docMk/>
            <pc:sldMasterMk cId="2790617004" sldId="2147483815"/>
            <pc:sldLayoutMk cId="2265349651" sldId="214748383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7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88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16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918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00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0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69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70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71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2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80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98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6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DAF68AE-1C84-46E0-9814-3CB0E0B718BA}" type="datetimeFigureOut">
              <a:rPr lang="en-IN" smtClean="0"/>
              <a:pPr/>
              <a:t>20-06-2024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9C8CC14-B316-4C14-8169-DEB6C07A54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17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EA96-B878-4E0B-87C6-A60F038F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895" y="604481"/>
            <a:ext cx="7766936" cy="126425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5300" b="1" dirty="0">
                <a:solidFill>
                  <a:srgbClr val="002060"/>
                </a:solidFill>
              </a:rPr>
              <a:t>Air Canvas Project</a:t>
            </a:r>
            <a:endParaRPr lang="en-IN" sz="53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542BE-98F8-4911-A139-F307317D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059" y="2060125"/>
            <a:ext cx="8407311" cy="33745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0E0EE-3554-4A2B-B345-B37988973499}"/>
              </a:ext>
            </a:extLst>
          </p:cNvPr>
          <p:cNvSpPr txBox="1"/>
          <p:nvPr/>
        </p:nvSpPr>
        <p:spPr>
          <a:xfrm>
            <a:off x="1254370" y="2137954"/>
            <a:ext cx="8068197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b="1" dirty="0"/>
              <a:t>Under the guidance of 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     </a:t>
            </a:r>
            <a:r>
              <a:rPr lang="en-US" sz="2400" b="1" dirty="0" err="1">
                <a:solidFill>
                  <a:srgbClr val="002060"/>
                </a:solidFill>
              </a:rPr>
              <a:t>Raghavender</a:t>
            </a:r>
            <a:r>
              <a:rPr lang="en-US" sz="2400" b="1" dirty="0">
                <a:solidFill>
                  <a:srgbClr val="002060"/>
                </a:solidFill>
              </a:rPr>
              <a:t> Sir</a:t>
            </a:r>
            <a:endParaRPr lang="en-IN" sz="2400" b="1" dirty="0">
              <a:solidFill>
                <a:srgbClr val="002060"/>
              </a:solidFill>
            </a:endParaRP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 err="1">
                <a:solidFill>
                  <a:srgbClr val="002060"/>
                </a:solidFill>
              </a:rPr>
              <a:t>Chandana,Sahith,Ganesh,Jairam,Ronith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DC701-DFE0-C9C0-8787-178FE8E2A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85" y="3943539"/>
            <a:ext cx="3509176" cy="23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4"/>
    </mc:Choice>
    <mc:Fallback xmlns="">
      <p:transition spd="slow" advTm="56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EE303-4340-42C7-BAF0-FBD624F8FB97}"/>
              </a:ext>
            </a:extLst>
          </p:cNvPr>
          <p:cNvSpPr txBox="1"/>
          <p:nvPr/>
        </p:nvSpPr>
        <p:spPr>
          <a:xfrm>
            <a:off x="469127" y="-371502"/>
            <a:ext cx="10315491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accent1"/>
                </a:solidFill>
              </a:rPr>
              <a:t>ABSTRACT  </a:t>
            </a:r>
            <a:r>
              <a:rPr lang="en-US" sz="2800" b="1" dirty="0">
                <a:solidFill>
                  <a:schemeClr val="accent1"/>
                </a:solidFill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4400" y="1373502"/>
            <a:ext cx="9947082" cy="323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73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increasing technology each sector need to be modernized. With the improvement of clever gadgets, the system can be now controlled virtually with aid of using human gestures. </a:t>
            </a:r>
          </a:p>
          <a:p>
            <a:pPr marL="0" lvl="0" indent="0" algn="l" rtl="0">
              <a:spcBef>
                <a:spcPts val="173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While using paint , sometimes we feel difficult to draw and feel like drawing our imagination just by waving our hand.</a:t>
            </a:r>
          </a:p>
          <a:p>
            <a:pPr marL="0" lvl="0" indent="0" algn="l" rtl="0">
              <a:spcBef>
                <a:spcPts val="173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Writing in air has lately become one of the most interesting and difficult research areas in image processing and pattern recognition. </a:t>
            </a:r>
          </a:p>
          <a:p>
            <a:pPr marL="0" lvl="0" indent="0" algn="l" rtl="0">
              <a:spcBef>
                <a:spcPts val="1730"/>
              </a:spcBef>
              <a:spcAft>
                <a:spcPts val="0"/>
              </a:spcAft>
              <a:buSzPts val="1600"/>
              <a:buNone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 Canvas is a hands-free digital drawing canvas that uses a good quality HD camera ,</a:t>
            </a:r>
            <a:r>
              <a:rPr lang="en-IN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recognize and map hand gestures onto a screen, using </a:t>
            </a:r>
            <a:r>
              <a:rPr lang="en-IN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mediapipe</a:t>
            </a: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recognize hands .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92B18-9BA3-5553-65BF-1F36C6332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17"/>
          <a:stretch/>
        </p:blipFill>
        <p:spPr>
          <a:xfrm>
            <a:off x="3188473" y="4395824"/>
            <a:ext cx="4418275" cy="23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7"/>
    </mc:Choice>
    <mc:Fallback xmlns="">
      <p:transition spd="slow" advTm="53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748E8F-D47D-447D-9283-0D38D52EF1CE}"/>
              </a:ext>
            </a:extLst>
          </p:cNvPr>
          <p:cNvSpPr txBox="1"/>
          <p:nvPr/>
        </p:nvSpPr>
        <p:spPr>
          <a:xfrm>
            <a:off x="1073425" y="1065475"/>
            <a:ext cx="889750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PROPOSED SYSTEM</a:t>
            </a:r>
          </a:p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Air Canvas is a hands-free digital drawing canvas that uses a good quality HD camera ,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Opencv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 recognize and map hand gestures onto a screen, using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mediapipe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 recognize hands.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user’s “fingertip” acts as a pen and  can be modified in size and color by built-in buttons. The direction of the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finertip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is controlled completely using OpenCV and hand gesture detection by the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mediapipe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Times New Roman" pitchFamily="18" charset="0"/>
              </a:rPr>
              <a:t>The hand landmarks are detected and the chosen operations are performed.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8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8D9D-BF00-B138-CDD3-F16EC876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7474-282B-9DB1-4B0B-904EBC4FB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85" y="-151075"/>
            <a:ext cx="11158601" cy="60098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objective is to create a free space where one can draw in air freely.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The steps include: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Run Or Execute the Code 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Webcam Starts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Detects Hand Landmarks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Capturing the Video and Processing</a:t>
            </a: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Detecting Which Finger Is Up and Performing the Particular Function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</a:rPr>
              <a:t>Saves the video and Audio files</a:t>
            </a:r>
            <a:endParaRPr lang="en-US" sz="14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0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07513-AAA3-F9CA-FB95-69F535A2D13B}"/>
              </a:ext>
            </a:extLst>
          </p:cNvPr>
          <p:cNvSpPr txBox="1"/>
          <p:nvPr/>
        </p:nvSpPr>
        <p:spPr>
          <a:xfrm>
            <a:off x="341907" y="405516"/>
            <a:ext cx="10408256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Technologies Used:</a:t>
            </a:r>
          </a:p>
          <a:p>
            <a:endParaRPr lang="en-US" dirty="0"/>
          </a:p>
          <a:p>
            <a:r>
              <a:rPr lang="en-US" b="1" dirty="0"/>
              <a:t>1.OpenCV: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 is the huge open-source library for the computer vision, machine learning, and image processing and now it plays a major role in real-time operation which is very important in today’s systems.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2.Numpy: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 is a general-purpose array-processing package. It provides a high-performance multidimensional array object, and tools for working with these arrays. It is the fundamental package for scientific computing with Python.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NumPy</a:t>
            </a:r>
          </a:p>
          <a:p>
            <a:r>
              <a:rPr lang="en-US" dirty="0" err="1"/>
              <a:t>Mediapipe</a:t>
            </a:r>
            <a:endParaRPr lang="en-US" dirty="0"/>
          </a:p>
          <a:p>
            <a:r>
              <a:rPr lang="en-US" dirty="0" err="1"/>
              <a:t>Handmark</a:t>
            </a:r>
            <a:r>
              <a:rPr lang="en-US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B60F6-A0C9-0366-55A7-EEB34FC37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88" y="838619"/>
            <a:ext cx="1338470" cy="1318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FFF4C-E54B-96B8-F7E9-EC26C3EFD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8" y="3406172"/>
            <a:ext cx="2874010" cy="12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9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708A4-60BB-5C4C-9AE0-CCA69413AF2C}"/>
              </a:ext>
            </a:extLst>
          </p:cNvPr>
          <p:cNvSpPr txBox="1"/>
          <p:nvPr/>
        </p:nvSpPr>
        <p:spPr>
          <a:xfrm>
            <a:off x="1304014" y="1192696"/>
            <a:ext cx="98357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3.MediaPipe: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Mediapipe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cross-platform library developed by Google that provides     amazing ready-to-use ML solutions for computer vision tasks.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 Tracking:                                 Object detection and Tracking:                    Face Mesh: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F217D-337C-A65E-976A-BEABD1F3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41" y="668821"/>
            <a:ext cx="3848033" cy="99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12D7A-CA05-F996-34E6-01F366DF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6" y="2906699"/>
            <a:ext cx="2556883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CF446-0C84-CD78-9C57-A5FABCBDC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12" y="3041411"/>
            <a:ext cx="1514475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C30CEA-C20A-CD85-BAE6-42D4A870F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362" y="3041411"/>
            <a:ext cx="1514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0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52CFD-F6E9-F539-BFB5-143644370DDF}"/>
              </a:ext>
            </a:extLst>
          </p:cNvPr>
          <p:cNvSpPr txBox="1"/>
          <p:nvPr/>
        </p:nvSpPr>
        <p:spPr>
          <a:xfrm>
            <a:off x="429370" y="771277"/>
            <a:ext cx="950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/>
              <a:t>4.Hand landmark detection:</a:t>
            </a: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After detecting the palm over the whole image, our subsequent hand landmark model uses regression, or direct coordinate prediction, to accomplish precise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keypoint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localization of 21 3D hand -knuckle coordinates inside the detected hand regions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509A86-7550-57CE-3838-6BBD9B593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210" y="2674804"/>
            <a:ext cx="4190338" cy="3995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18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C98505-D186-E20F-5F0C-FB65D73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85" y="425599"/>
            <a:ext cx="10571998" cy="970450"/>
          </a:xfrm>
        </p:spPr>
        <p:txBody>
          <a:bodyPr/>
          <a:lstStyle/>
          <a:p>
            <a:r>
              <a:rPr lang="en-US" dirty="0"/>
              <a:t>Output screens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AB47F-B2C3-5D48-F224-80B6159A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02" y="-246490"/>
            <a:ext cx="10753084" cy="6105289"/>
          </a:xfrm>
        </p:spPr>
        <p:txBody>
          <a:bodyPr/>
          <a:lstStyle/>
          <a:p>
            <a:r>
              <a:rPr lang="en-US" dirty="0"/>
              <a:t>Selecting blue </a:t>
            </a:r>
            <a:r>
              <a:rPr lang="en-US" dirty="0" err="1"/>
              <a:t>colour</a:t>
            </a:r>
            <a:r>
              <a:rPr lang="en-US" dirty="0"/>
              <a:t> and writing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74C63-ACDE-4B52-D221-5534B6DA7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/>
          <a:stretch/>
        </p:blipFill>
        <p:spPr>
          <a:xfrm>
            <a:off x="2184400" y="2851784"/>
            <a:ext cx="6878320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5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117DCB-0A91-149E-7D38-BC36462A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683C0-466C-FD6D-FB29-462045E9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9" y="206734"/>
            <a:ext cx="11079088" cy="570903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</a:p>
          <a:p>
            <a:pPr marL="0" indent="0">
              <a:buNone/>
            </a:pPr>
            <a:r>
              <a:rPr lang="en-US" dirty="0"/>
              <a:t>                    Virtual Drawing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</a:p>
          <a:p>
            <a:pPr marL="0" indent="0">
              <a:buNone/>
            </a:pPr>
            <a:r>
              <a:rPr lang="en-US" dirty="0"/>
              <a:t>                             Notes Making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Explanation in webinars</a:t>
            </a:r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Highlighting Pdfs</a:t>
            </a:r>
          </a:p>
          <a:p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              We can upload the video of the session in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Youtube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for future reference or sharing.</a:t>
            </a:r>
          </a:p>
          <a:p>
            <a:endParaRPr lang="en-US" dirty="0"/>
          </a:p>
        </p:txBody>
      </p:sp>
      <p:pic>
        <p:nvPicPr>
          <p:cNvPr id="7" name="Graphic 6" descr="Virtual Reality headset">
            <a:extLst>
              <a:ext uri="{FF2B5EF4-FFF2-40B4-BE49-F238E27FC236}">
                <a16:creationId xmlns:a16="http://schemas.microsoft.com/office/drawing/2014/main" id="{EBCA6108-1EBC-703F-9F81-A2EE022E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09" y="1658092"/>
            <a:ext cx="914400" cy="914400"/>
          </a:xfrm>
          <a:prstGeom prst="rect">
            <a:avLst/>
          </a:prstGeom>
        </p:spPr>
      </p:pic>
      <p:pic>
        <p:nvPicPr>
          <p:cNvPr id="9" name="Graphic 8" descr="Clipboard">
            <a:extLst>
              <a:ext uri="{FF2B5EF4-FFF2-40B4-BE49-F238E27FC236}">
                <a16:creationId xmlns:a16="http://schemas.microsoft.com/office/drawing/2014/main" id="{2356184D-44D1-AE63-CA66-D954D0FE2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434" y="2355746"/>
            <a:ext cx="914400" cy="914400"/>
          </a:xfrm>
          <a:prstGeom prst="rect">
            <a:avLst/>
          </a:prstGeom>
        </p:spPr>
      </p:pic>
      <p:pic>
        <p:nvPicPr>
          <p:cNvPr id="11" name="Graphic 10" descr="Teacher">
            <a:extLst>
              <a:ext uri="{FF2B5EF4-FFF2-40B4-BE49-F238E27FC236}">
                <a16:creationId xmlns:a16="http://schemas.microsoft.com/office/drawing/2014/main" id="{333516A2-000C-83E4-41AC-454616CB78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3634" y="3209503"/>
            <a:ext cx="914400" cy="91440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51845B3E-D68C-76A6-20EA-CC7A36477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4520" y="3980721"/>
            <a:ext cx="771219" cy="7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7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3196</TotalTime>
  <Words>485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2</vt:lpstr>
      <vt:lpstr>Quotable</vt:lpstr>
      <vt:lpstr>      Air Canvas Project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Output screens</vt:lpstr>
      <vt:lpstr>Real Time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ANDROID MOBILE APPLICATION FOR METRO RAIL</dc:title>
  <dc:creator>MADHUMITHA BHARADWAJ</dc:creator>
  <cp:lastModifiedBy>Ronith Kotla</cp:lastModifiedBy>
  <cp:revision>74</cp:revision>
  <dcterms:created xsi:type="dcterms:W3CDTF">2020-10-23T06:52:25Z</dcterms:created>
  <dcterms:modified xsi:type="dcterms:W3CDTF">2024-06-20T16:15:14Z</dcterms:modified>
</cp:coreProperties>
</file>