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79" r:id="rId4"/>
    <p:sldId id="257" r:id="rId5"/>
    <p:sldId id="258" r:id="rId6"/>
    <p:sldId id="261" r:id="rId7"/>
    <p:sldId id="259" r:id="rId8"/>
    <p:sldId id="260" r:id="rId9"/>
    <p:sldId id="281" r:id="rId10"/>
    <p:sldId id="263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1DBF714-85D1-488E-BA34-AC2F0BB1C9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378DF9E-8C09-4360-9D0E-CF28773B141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Wine Prediction Problem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By,</a:t>
            </a:r>
          </a:p>
          <a:p>
            <a:r>
              <a:rPr lang="en-IN" dirty="0" smtClean="0"/>
              <a:t>Ronith Raj.K.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7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detecting the outliers and removing them.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42037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26232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after model training.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36826"/>
            <a:ext cx="6777037" cy="3082922"/>
          </a:xfrm>
        </p:spPr>
      </p:pic>
    </p:spTree>
    <p:extLst>
      <p:ext uri="{BB962C8B-B14F-4D97-AF65-F5344CB8AC3E}">
        <p14:creationId xmlns:p14="http://schemas.microsoft.com/office/powerpoint/2010/main" val="12194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761376"/>
          </a:xfrm>
        </p:spPr>
        <p:txBody>
          <a:bodyPr>
            <a:normAutofit/>
          </a:bodyPr>
          <a:lstStyle/>
          <a:p>
            <a:r>
              <a:rPr lang="en-US" dirty="0" smtClean="0"/>
              <a:t>Case-2: </a:t>
            </a:r>
            <a:r>
              <a:rPr lang="en-US" dirty="0"/>
              <a:t>Considering all the wine qualities as good which are greater than </a:t>
            </a:r>
            <a:r>
              <a:rPr lang="en-US" dirty="0" smtClean="0"/>
              <a:t>or equal to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the features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61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Box-plot of all the feature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61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detecting the outliers and removing them.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61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61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model training.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54802"/>
            <a:ext cx="6777037" cy="3046970"/>
          </a:xfrm>
        </p:spPr>
      </p:pic>
    </p:spTree>
    <p:extLst>
      <p:ext uri="{BB962C8B-B14F-4D97-AF65-F5344CB8AC3E}">
        <p14:creationId xmlns:p14="http://schemas.microsoft.com/office/powerpoint/2010/main" val="9379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12776"/>
            <a:ext cx="7024744" cy="3553464"/>
          </a:xfrm>
        </p:spPr>
        <p:txBody>
          <a:bodyPr>
            <a:normAutofit/>
          </a:bodyPr>
          <a:lstStyle/>
          <a:p>
            <a:r>
              <a:rPr lang="en-US" dirty="0" smtClean="0"/>
              <a:t>Case-3: Handling the imbalanced data with the wine quality greater than </a:t>
            </a:r>
            <a:r>
              <a:rPr lang="en-US" dirty="0"/>
              <a:t>or equal to </a:t>
            </a:r>
            <a:r>
              <a:rPr lang="en-US" dirty="0" smtClean="0"/>
              <a:t>7(case-1).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Industries, understanding the demands of wine safety testing can be a complex task for the laboratory with numerous analytes and residues to monitor.</a:t>
            </a:r>
          </a:p>
          <a:p>
            <a:r>
              <a:rPr lang="en-US" dirty="0"/>
              <a:t> </a:t>
            </a:r>
            <a:r>
              <a:rPr lang="en-US" dirty="0" smtClean="0"/>
              <a:t>But, our application’s prediction, provide ideal solution for the analysis of wine, which will make the whole process efficient and cheaper with less human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03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the features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20853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Box-plot of all the feature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574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detecting the outliers and removing them.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117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457586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model training.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82293"/>
            <a:ext cx="6777037" cy="2991989"/>
          </a:xfrm>
        </p:spPr>
      </p:pic>
    </p:spTree>
    <p:extLst>
      <p:ext uri="{BB962C8B-B14F-4D97-AF65-F5344CB8AC3E}">
        <p14:creationId xmlns:p14="http://schemas.microsoft.com/office/powerpoint/2010/main" val="146013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381750" cy="4248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4077072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rial Rounded MT Bold" pitchFamily="34" charset="0"/>
              </a:rPr>
              <a:t>Thank you.!</a:t>
            </a:r>
            <a:endParaRPr lang="en-IN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5"/>
            <a:ext cx="6218168" cy="3456384"/>
          </a:xfrm>
        </p:spPr>
      </p:pic>
      <p:sp>
        <p:nvSpPr>
          <p:cNvPr id="6" name="TextBox 5"/>
          <p:cNvSpPr txBox="1"/>
          <p:nvPr/>
        </p:nvSpPr>
        <p:spPr>
          <a:xfrm>
            <a:off x="1187624" y="4797152"/>
            <a:ext cx="63367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Our main objective</a:t>
            </a:r>
            <a:r>
              <a:rPr lang="en-US" dirty="0" smtClean="0"/>
              <a:t> is to predict the wine quality </a:t>
            </a:r>
            <a:r>
              <a:rPr lang="en-US" dirty="0"/>
              <a:t>with above attributes </a:t>
            </a:r>
            <a:r>
              <a:rPr lang="en-US" dirty="0" smtClean="0"/>
              <a:t>using the Machine Learning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0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Using machine learning models, we need to predict the quality of the wine.</a:t>
            </a:r>
          </a:p>
          <a:p>
            <a:r>
              <a:rPr lang="en-IN" dirty="0" smtClean="0"/>
              <a:t>I have approached this problem in three cases,</a:t>
            </a:r>
          </a:p>
          <a:p>
            <a:pPr marL="525780" indent="-457200">
              <a:buAutoNum type="arabicPeriod"/>
            </a:pPr>
            <a:r>
              <a:rPr lang="en-IN" dirty="0" smtClean="0"/>
              <a:t>First converting this into a classification problem by dividing all the qualities above </a:t>
            </a:r>
            <a:r>
              <a:rPr lang="en-IN" dirty="0" smtClean="0"/>
              <a:t>or equal to 7 </a:t>
            </a:r>
            <a:r>
              <a:rPr lang="en-IN" dirty="0" smtClean="0"/>
              <a:t>as good and others as bad.</a:t>
            </a:r>
          </a:p>
          <a:p>
            <a:pPr marL="525780" indent="-457200">
              <a:buAutoNum type="arabicPeriod"/>
            </a:pPr>
            <a:r>
              <a:rPr lang="en-IN" dirty="0" smtClean="0"/>
              <a:t>As the above data was imbalanced, Considered all the qualities above </a:t>
            </a:r>
            <a:r>
              <a:rPr lang="en-IN" dirty="0" smtClean="0"/>
              <a:t>or equal to 6 </a:t>
            </a:r>
            <a:r>
              <a:rPr lang="en-IN" dirty="0" smtClean="0"/>
              <a:t>as good and others as </a:t>
            </a:r>
            <a:r>
              <a:rPr lang="en-IN" dirty="0" smtClean="0"/>
              <a:t>bad.</a:t>
            </a:r>
            <a:endParaRPr lang="en-IN" dirty="0" smtClean="0"/>
          </a:p>
          <a:p>
            <a:pPr marL="525780" indent="-457200">
              <a:buAutoNum type="arabicPeriod"/>
            </a:pPr>
            <a:r>
              <a:rPr lang="en-IN" dirty="0" smtClean="0"/>
              <a:t>Handling the imbalanced data from case-1.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ML 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AutoNum type="arabicPeriod"/>
            </a:pPr>
            <a:r>
              <a:rPr lang="en-IN" dirty="0" smtClean="0"/>
              <a:t>Logistic Regression</a:t>
            </a:r>
          </a:p>
          <a:p>
            <a:pPr marL="525780" indent="-457200">
              <a:buAutoNum type="arabicPeriod"/>
            </a:pPr>
            <a:r>
              <a:rPr lang="en-IN" dirty="0" smtClean="0"/>
              <a:t>K-Nearest Neighbours</a:t>
            </a:r>
          </a:p>
          <a:p>
            <a:pPr marL="525780" indent="-457200">
              <a:buAutoNum type="arabicPeriod"/>
            </a:pPr>
            <a:r>
              <a:rPr lang="en-IN" dirty="0" smtClean="0"/>
              <a:t>Decision Trees</a:t>
            </a:r>
          </a:p>
          <a:p>
            <a:pPr marL="525780" indent="-457200">
              <a:buAutoNum type="arabicPeriod"/>
            </a:pPr>
            <a:r>
              <a:rPr lang="en-IN" dirty="0" smtClean="0"/>
              <a:t>Random Forest</a:t>
            </a:r>
          </a:p>
          <a:p>
            <a:pPr marL="525780" indent="-457200">
              <a:buAutoNum type="arabicPeriod"/>
            </a:pPr>
            <a:r>
              <a:rPr lang="en-IN" dirty="0" smtClean="0"/>
              <a:t>SVM</a:t>
            </a:r>
          </a:p>
          <a:p>
            <a:pPr marL="525780" indent="-457200">
              <a:buAutoNum type="arabicPeriod"/>
            </a:pPr>
            <a:r>
              <a:rPr lang="en-IN" dirty="0" smtClean="0"/>
              <a:t>AdaBoost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84784"/>
            <a:ext cx="7024744" cy="3049408"/>
          </a:xfrm>
        </p:spPr>
        <p:txBody>
          <a:bodyPr/>
          <a:lstStyle/>
          <a:p>
            <a:r>
              <a:rPr lang="en-US" dirty="0" smtClean="0"/>
              <a:t>Case-1: Considering all the wine qualities as good which are greater than or equal to 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the features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42233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Box-plot of all the feature variables.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8" y="2324100"/>
            <a:ext cx="6014356" cy="3508375"/>
          </a:xfrm>
        </p:spPr>
      </p:pic>
    </p:spTree>
    <p:extLst>
      <p:ext uri="{BB962C8B-B14F-4D97-AF65-F5344CB8AC3E}">
        <p14:creationId xmlns:p14="http://schemas.microsoft.com/office/powerpoint/2010/main" val="302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Imbalanced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81" y="2430462"/>
            <a:ext cx="4972050" cy="3295650"/>
          </a:xfrm>
        </p:spPr>
      </p:pic>
    </p:spTree>
    <p:extLst>
      <p:ext uri="{BB962C8B-B14F-4D97-AF65-F5344CB8AC3E}">
        <p14:creationId xmlns:p14="http://schemas.microsoft.com/office/powerpoint/2010/main" val="4113857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260</TotalTime>
  <Words>313</Words>
  <Application>Microsoft Office PowerPoint</Application>
  <PresentationFormat>On-screen Show (4:3)</PresentationFormat>
  <Paragraphs>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Wine Prediction Problem</vt:lpstr>
      <vt:lpstr>Problem Statement</vt:lpstr>
      <vt:lpstr>PowerPoint Presentation</vt:lpstr>
      <vt:lpstr>Agenda:</vt:lpstr>
      <vt:lpstr>ML Algorithms Used</vt:lpstr>
      <vt:lpstr>Case-1: Considering all the wine qualities as good which are greater than or equal to 7.</vt:lpstr>
      <vt:lpstr>Distribution of the features variables.</vt:lpstr>
      <vt:lpstr>Box-plot of all the feature variables.</vt:lpstr>
      <vt:lpstr>Imbalanced Data</vt:lpstr>
      <vt:lpstr>After detecting the outliers and removing them.</vt:lpstr>
      <vt:lpstr>PowerPoint Presentation</vt:lpstr>
      <vt:lpstr>Results after model training.</vt:lpstr>
      <vt:lpstr>Case-2: Considering all the wine qualities as good which are greater than or equal to 6.</vt:lpstr>
      <vt:lpstr>Distribution of the features variables.</vt:lpstr>
      <vt:lpstr>Box-plot of all the feature variables.</vt:lpstr>
      <vt:lpstr>After detecting the outliers and removing them.</vt:lpstr>
      <vt:lpstr>PowerPoint Presentation</vt:lpstr>
      <vt:lpstr>Results after model training.</vt:lpstr>
      <vt:lpstr>Case-3: Handling the imbalanced data with the wine quality greater than or equal to 7(case-1).</vt:lpstr>
      <vt:lpstr>Distribution of the features variables.</vt:lpstr>
      <vt:lpstr>Box-plot of all the feature variables.</vt:lpstr>
      <vt:lpstr>After detecting the outliers and removing them.</vt:lpstr>
      <vt:lpstr>PowerPoint Presentation</vt:lpstr>
      <vt:lpstr>Results after model training.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Prediction Problem</dc:title>
  <dc:creator>User</dc:creator>
  <cp:lastModifiedBy>User</cp:lastModifiedBy>
  <cp:revision>10</cp:revision>
  <dcterms:created xsi:type="dcterms:W3CDTF">2020-10-24T11:48:12Z</dcterms:created>
  <dcterms:modified xsi:type="dcterms:W3CDTF">2020-10-25T08:34:11Z</dcterms:modified>
</cp:coreProperties>
</file>